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Lst>
  <p:sldSz cx="12192000" cy="6858000"/>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Titelfoli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FBBBC63B-5EA4-445F-ACEE-1F5D114A78B3}" type="slidenum">
              <a:t>‹Nr.›</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65"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lgn="ctr">
              <a:buNone/>
            </a:pPr>
            <a:endParaRPr lang="de-DE" sz="4400" b="0" strike="noStrike" spc="-1">
              <a:solidFill>
                <a:srgbClr val="000000"/>
              </a:solidFill>
              <a:latin typeface="Calibri"/>
            </a:endParaRPr>
          </a:p>
        </p:txBody>
      </p:sp>
      <p:sp>
        <p:nvSpPr>
          <p:cNvPr id="66" name="PlaceHolder 2"/>
          <p:cNvSpPr>
            <a:spLocks noGrp="1"/>
          </p:cNvSpPr>
          <p:nvPr>
            <p:ph/>
          </p:nvPr>
        </p:nvSpPr>
        <p:spPr>
          <a:xfrm>
            <a:off x="360000" y="1800000"/>
            <a:ext cx="11471400" cy="3488760"/>
          </a:xfrm>
          <a:prstGeom prst="rect">
            <a:avLst/>
          </a:prstGeom>
          <a:noFill/>
          <a:ln w="0">
            <a:noFill/>
          </a:ln>
        </p:spPr>
        <p:txBody>
          <a:bodyPr lIns="0" tIns="0" rIns="0" bIns="0" anchor="t">
            <a:normAutofit/>
          </a:bodyPr>
          <a:lstStyle/>
          <a:p>
            <a:pPr indent="0">
              <a:spcBef>
                <a:spcPts val="1417"/>
              </a:spcBef>
              <a:buNone/>
            </a:pPr>
            <a:endParaRPr lang="de-DE" sz="3200" b="0" strike="noStrike" spc="-1">
              <a:solidFill>
                <a:srgbClr val="000000"/>
              </a:solidFill>
              <a:latin typeface="Calibri"/>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B9660265-B6AF-4CD8-A42B-B72420A7E030}" type="slidenum">
              <a:t>‹Nr.›</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75"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lgn="ctr">
              <a:buNone/>
            </a:pPr>
            <a:endParaRPr lang="de-DE" sz="4400" b="0" strike="noStrike" spc="-1">
              <a:solidFill>
                <a:srgbClr val="000000"/>
              </a:solidFill>
              <a:latin typeface="Calibri"/>
            </a:endParaRPr>
          </a:p>
        </p:txBody>
      </p:sp>
      <p:sp>
        <p:nvSpPr>
          <p:cNvPr id="76" name="PlaceHolder 2"/>
          <p:cNvSpPr>
            <a:spLocks noGrp="1"/>
          </p:cNvSpPr>
          <p:nvPr>
            <p:ph/>
          </p:nvPr>
        </p:nvSpPr>
        <p:spPr>
          <a:xfrm>
            <a:off x="360000" y="1800000"/>
            <a:ext cx="11471400" cy="3488760"/>
          </a:xfrm>
          <a:prstGeom prst="rect">
            <a:avLst/>
          </a:prstGeom>
          <a:noFill/>
          <a:ln w="0">
            <a:noFill/>
          </a:ln>
        </p:spPr>
        <p:txBody>
          <a:bodyPr lIns="0" tIns="0" rIns="0" bIns="0" anchor="t">
            <a:normAutofit/>
          </a:bodyPr>
          <a:lstStyle/>
          <a:p>
            <a:pPr indent="0">
              <a:spcBef>
                <a:spcPts val="1417"/>
              </a:spcBef>
              <a:buNone/>
            </a:pPr>
            <a:endParaRPr lang="de-DE" sz="3200" b="0" strike="noStrike" spc="-1">
              <a:solidFill>
                <a:srgbClr val="000000"/>
              </a:solidFill>
              <a:latin typeface="Calibri"/>
            </a:endParaRPr>
          </a:p>
        </p:txBody>
      </p:sp>
      <p:sp>
        <p:nvSpPr>
          <p:cNvPr id="4" name="PlaceHolder 3"/>
          <p:cNvSpPr>
            <a:spLocks noGrp="1"/>
          </p:cNvSpPr>
          <p:nvPr>
            <p:ph type="ftr" idx="31"/>
          </p:nvPr>
        </p:nvSpPr>
        <p:spPr/>
        <p:txBody>
          <a:bodyPr/>
          <a:lstStyle/>
          <a:p>
            <a:r>
              <a:t>Footer</a:t>
            </a:r>
          </a:p>
        </p:txBody>
      </p:sp>
      <p:sp>
        <p:nvSpPr>
          <p:cNvPr id="5" name="PlaceHolder 4"/>
          <p:cNvSpPr>
            <a:spLocks noGrp="1"/>
          </p:cNvSpPr>
          <p:nvPr>
            <p:ph type="sldNum" idx="32"/>
          </p:nvPr>
        </p:nvSpPr>
        <p:spPr/>
        <p:txBody>
          <a:bodyPr/>
          <a:lstStyle/>
          <a:p>
            <a:fld id="{F065E183-E825-424B-9F14-DEE28E666A23}" type="slidenum">
              <a:t>‹Nr.›</a:t>
            </a:fld>
            <a:endParaRPr/>
          </a:p>
        </p:txBody>
      </p:sp>
      <p:sp>
        <p:nvSpPr>
          <p:cNvPr id="6" name="PlaceHolder 5"/>
          <p:cNvSpPr>
            <a:spLocks noGrp="1"/>
          </p:cNvSpPr>
          <p:nvPr>
            <p:ph type="dt" idx="3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bschnitts-&#10;überschrift">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lstStyle/>
          <a:p>
            <a:r>
              <a:t>Footer</a:t>
            </a:r>
          </a:p>
        </p:txBody>
      </p:sp>
      <p:sp>
        <p:nvSpPr>
          <p:cNvPr id="3" name="PlaceHolder 2"/>
          <p:cNvSpPr>
            <a:spLocks noGrp="1"/>
          </p:cNvSpPr>
          <p:nvPr>
            <p:ph type="sldNum" idx="35"/>
          </p:nvPr>
        </p:nvSpPr>
        <p:spPr/>
        <p:txBody>
          <a:bodyPr/>
          <a:lstStyle/>
          <a:p>
            <a:fld id="{FEC06315-7CC3-402E-B13B-48C90C8A7AD5}" type="slidenum">
              <a:t>‹Nr.›</a:t>
            </a:fld>
            <a:endParaRPr/>
          </a:p>
        </p:txBody>
      </p:sp>
      <p:sp>
        <p:nvSpPr>
          <p:cNvPr id="4" name="PlaceHolder 3"/>
          <p:cNvSpPr>
            <a:spLocks noGrp="1"/>
          </p:cNvSpPr>
          <p:nvPr>
            <p:ph type="dt" idx="36"/>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92"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lgn="ctr">
              <a:buNone/>
            </a:pPr>
            <a:endParaRPr lang="de-DE" sz="4400" b="0" strike="noStrike" spc="-1">
              <a:solidFill>
                <a:srgbClr val="000000"/>
              </a:solidFill>
              <a:latin typeface="Calibri"/>
            </a:endParaRPr>
          </a:p>
        </p:txBody>
      </p:sp>
      <p:sp>
        <p:nvSpPr>
          <p:cNvPr id="93" name="PlaceHolder 2"/>
          <p:cNvSpPr>
            <a:spLocks noGrp="1"/>
          </p:cNvSpPr>
          <p:nvPr>
            <p:ph/>
          </p:nvPr>
        </p:nvSpPr>
        <p:spPr>
          <a:xfrm>
            <a:off x="360000" y="1800000"/>
            <a:ext cx="5598000" cy="3488760"/>
          </a:xfrm>
          <a:prstGeom prst="rect">
            <a:avLst/>
          </a:prstGeom>
          <a:noFill/>
          <a:ln w="0">
            <a:noFill/>
          </a:ln>
        </p:spPr>
        <p:txBody>
          <a:bodyPr lIns="0" tIns="0" rIns="0" bIns="0" anchor="t">
            <a:normAutofit/>
          </a:bodyPr>
          <a:lstStyle/>
          <a:p>
            <a:pPr indent="0">
              <a:spcBef>
                <a:spcPts val="1417"/>
              </a:spcBef>
              <a:buNone/>
            </a:pPr>
            <a:endParaRPr lang="de-DE" sz="3200" b="0" strike="noStrike" spc="-1">
              <a:solidFill>
                <a:srgbClr val="000000"/>
              </a:solidFill>
              <a:latin typeface="Calibri"/>
            </a:endParaRPr>
          </a:p>
        </p:txBody>
      </p:sp>
      <p:sp>
        <p:nvSpPr>
          <p:cNvPr id="94" name="PlaceHolder 3"/>
          <p:cNvSpPr>
            <a:spLocks noGrp="1"/>
          </p:cNvSpPr>
          <p:nvPr>
            <p:ph/>
          </p:nvPr>
        </p:nvSpPr>
        <p:spPr>
          <a:xfrm>
            <a:off x="6238440" y="1800000"/>
            <a:ext cx="5598000" cy="3488760"/>
          </a:xfrm>
          <a:prstGeom prst="rect">
            <a:avLst/>
          </a:prstGeom>
          <a:noFill/>
          <a:ln w="0">
            <a:noFill/>
          </a:ln>
        </p:spPr>
        <p:txBody>
          <a:bodyPr lIns="0" tIns="0" rIns="0" bIns="0" anchor="t">
            <a:normAutofit/>
          </a:bodyPr>
          <a:lstStyle/>
          <a:p>
            <a:pPr indent="0">
              <a:spcBef>
                <a:spcPts val="1417"/>
              </a:spcBef>
              <a:buNone/>
            </a:pPr>
            <a:endParaRPr lang="de-DE" sz="3200" b="0" strike="noStrike" spc="-1">
              <a:solidFill>
                <a:srgbClr val="000000"/>
              </a:solidFill>
              <a:latin typeface="Calibri"/>
            </a:endParaRPr>
          </a:p>
        </p:txBody>
      </p:sp>
      <p:sp>
        <p:nvSpPr>
          <p:cNvPr id="5" name="PlaceHolder 4"/>
          <p:cNvSpPr>
            <a:spLocks noGrp="1"/>
          </p:cNvSpPr>
          <p:nvPr>
            <p:ph type="ftr" idx="37"/>
          </p:nvPr>
        </p:nvSpPr>
        <p:spPr/>
        <p:txBody>
          <a:bodyPr/>
          <a:lstStyle/>
          <a:p>
            <a:r>
              <a:t>Footer</a:t>
            </a:r>
          </a:p>
        </p:txBody>
      </p:sp>
      <p:sp>
        <p:nvSpPr>
          <p:cNvPr id="6" name="PlaceHolder 5"/>
          <p:cNvSpPr>
            <a:spLocks noGrp="1"/>
          </p:cNvSpPr>
          <p:nvPr>
            <p:ph type="sldNum" idx="38"/>
          </p:nvPr>
        </p:nvSpPr>
        <p:spPr/>
        <p:txBody>
          <a:bodyPr/>
          <a:lstStyle/>
          <a:p>
            <a:fld id="{AAB560B9-B3F6-42C9-B4BA-F636DFFFADA9}" type="slidenum">
              <a:t>‹Nr.›</a:t>
            </a:fld>
            <a:endParaRPr/>
          </a:p>
        </p:txBody>
      </p:sp>
      <p:sp>
        <p:nvSpPr>
          <p:cNvPr id="7" name="PlaceHolder 6"/>
          <p:cNvSpPr>
            <a:spLocks noGrp="1"/>
          </p:cNvSpPr>
          <p:nvPr>
            <p:ph type="dt" idx="39"/>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ergleich">
    <p:spTree>
      <p:nvGrpSpPr>
        <p:cNvPr id="1" name=""/>
        <p:cNvGrpSpPr/>
        <p:nvPr/>
      </p:nvGrpSpPr>
      <p:grpSpPr>
        <a:xfrm>
          <a:off x="0" y="0"/>
          <a:ext cx="0" cy="0"/>
          <a:chOff x="0" y="0"/>
          <a:chExt cx="0" cy="0"/>
        </a:xfrm>
      </p:grpSpPr>
      <p:sp>
        <p:nvSpPr>
          <p:cNvPr id="2" name="PlaceHolder 1"/>
          <p:cNvSpPr>
            <a:spLocks noGrp="1"/>
          </p:cNvSpPr>
          <p:nvPr>
            <p:ph type="ftr" idx="40"/>
          </p:nvPr>
        </p:nvSpPr>
        <p:spPr/>
        <p:txBody>
          <a:bodyPr/>
          <a:lstStyle/>
          <a:p>
            <a:r>
              <a:t>Footer</a:t>
            </a:r>
          </a:p>
        </p:txBody>
      </p:sp>
      <p:sp>
        <p:nvSpPr>
          <p:cNvPr id="3" name="PlaceHolder 2"/>
          <p:cNvSpPr>
            <a:spLocks noGrp="1"/>
          </p:cNvSpPr>
          <p:nvPr>
            <p:ph type="sldNum" idx="41"/>
          </p:nvPr>
        </p:nvSpPr>
        <p:spPr/>
        <p:txBody>
          <a:bodyPr/>
          <a:lstStyle/>
          <a:p>
            <a:fld id="{59CBAC77-474C-4B20-84A5-89807FA3B987}" type="slidenum">
              <a:t>‹Nr.›</a:t>
            </a:fld>
            <a:endParaRPr/>
          </a:p>
        </p:txBody>
      </p:sp>
      <p:sp>
        <p:nvSpPr>
          <p:cNvPr id="4" name="PlaceHolder 3"/>
          <p:cNvSpPr>
            <a:spLocks noGrp="1"/>
          </p:cNvSpPr>
          <p:nvPr>
            <p:ph type="dt" idx="42"/>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06"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lgn="ctr">
              <a:buNone/>
            </a:pPr>
            <a:endParaRPr lang="de-DE" sz="4400" b="0" strike="noStrike" spc="-1">
              <a:solidFill>
                <a:srgbClr val="000000"/>
              </a:solidFill>
              <a:latin typeface="Calibri"/>
            </a:endParaRPr>
          </a:p>
        </p:txBody>
      </p:sp>
      <p:sp>
        <p:nvSpPr>
          <p:cNvPr id="3" name="PlaceHolder 2"/>
          <p:cNvSpPr>
            <a:spLocks noGrp="1"/>
          </p:cNvSpPr>
          <p:nvPr>
            <p:ph type="ftr" idx="43"/>
          </p:nvPr>
        </p:nvSpPr>
        <p:spPr/>
        <p:txBody>
          <a:bodyPr/>
          <a:lstStyle/>
          <a:p>
            <a:r>
              <a:t>Footer</a:t>
            </a:r>
          </a:p>
        </p:txBody>
      </p:sp>
      <p:sp>
        <p:nvSpPr>
          <p:cNvPr id="4" name="PlaceHolder 3"/>
          <p:cNvSpPr>
            <a:spLocks noGrp="1"/>
          </p:cNvSpPr>
          <p:nvPr>
            <p:ph type="sldNum" idx="44"/>
          </p:nvPr>
        </p:nvSpPr>
        <p:spPr/>
        <p:txBody>
          <a:bodyPr/>
          <a:lstStyle/>
          <a:p>
            <a:fld id="{C6D662FD-C218-4FA3-A7B0-6D6282E1661F}" type="slidenum">
              <a:t>‹Nr.›</a:t>
            </a:fld>
            <a:endParaRPr/>
          </a:p>
        </p:txBody>
      </p:sp>
      <p:sp>
        <p:nvSpPr>
          <p:cNvPr id="5" name="PlaceHolder 4"/>
          <p:cNvSpPr>
            <a:spLocks noGrp="1"/>
          </p:cNvSpPr>
          <p:nvPr>
            <p:ph type="dt" idx="45"/>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4010E9A5-3DAF-4FDB-B327-BCA7DF8CC13F}" type="slidenum">
              <a:t>‹Nr.›</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nhalt mit Überschrif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9FDC8D04-D2AC-4160-BB5D-FEDDF73C63A0}" type="slidenum">
              <a:t>‹Nr.›</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ild mit Überschrift">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616B5CC8-C763-4E48-A38B-D43DE34AF34C}" type="slidenum">
              <a:t>‹Nr.›</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ild mit Überschrift">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91BAED51-B857-444E-9363-6B828A4ADB00}" type="slidenum">
              <a:t>‹Nr.›</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lstStyle/>
          <a:p>
            <a:r>
              <a:t>Footer</a:t>
            </a:r>
          </a:p>
        </p:txBody>
      </p:sp>
      <p:sp>
        <p:nvSpPr>
          <p:cNvPr id="3" name="PlaceHolder 2"/>
          <p:cNvSpPr>
            <a:spLocks noGrp="1"/>
          </p:cNvSpPr>
          <p:nvPr>
            <p:ph type="sldNum" idx="17"/>
          </p:nvPr>
        </p:nvSpPr>
        <p:spPr/>
        <p:txBody>
          <a:bodyPr/>
          <a:lstStyle/>
          <a:p>
            <a:fld id="{A0B37779-7DC2-4D52-93FA-3B57D0938B47}" type="slidenum">
              <a:t>‹Nr.›</a:t>
            </a:fld>
            <a:endParaRPr/>
          </a:p>
        </p:txBody>
      </p:sp>
      <p:sp>
        <p:nvSpPr>
          <p:cNvPr id="4" name="PlaceHolder 3"/>
          <p:cNvSpPr>
            <a:spLocks noGrp="1"/>
          </p:cNvSpPr>
          <p:nvPr>
            <p:ph type="dt" idx="18"/>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t>Footer</a:t>
            </a:r>
          </a:p>
        </p:txBody>
      </p:sp>
      <p:sp>
        <p:nvSpPr>
          <p:cNvPr id="3" name="PlaceHolder 2"/>
          <p:cNvSpPr>
            <a:spLocks noGrp="1"/>
          </p:cNvSpPr>
          <p:nvPr>
            <p:ph type="sldNum" idx="20"/>
          </p:nvPr>
        </p:nvSpPr>
        <p:spPr/>
        <p:txBody>
          <a:bodyPr/>
          <a:lstStyle/>
          <a:p>
            <a:fld id="{BCF91475-2AF3-499D-A3A8-2FD541DC8DFB}" type="slidenum">
              <a:t>‹Nr.›</a:t>
            </a:fld>
            <a:endParaRPr/>
          </a:p>
        </p:txBody>
      </p:sp>
      <p:sp>
        <p:nvSpPr>
          <p:cNvPr id="4" name="PlaceHolder 3"/>
          <p:cNvSpPr>
            <a:spLocks noGrp="1"/>
          </p:cNvSpPr>
          <p:nvPr>
            <p:ph type="dt" idx="2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9"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lgn="ctr">
              <a:buNone/>
            </a:pPr>
            <a:endParaRPr lang="de-DE" sz="4400" b="0" strike="noStrike" spc="-1">
              <a:solidFill>
                <a:srgbClr val="000000"/>
              </a:solidFill>
              <a:latin typeface="Calibri"/>
            </a:endParaRPr>
          </a:p>
        </p:txBody>
      </p:sp>
      <p:sp>
        <p:nvSpPr>
          <p:cNvPr id="50" name="PlaceHolder 2"/>
          <p:cNvSpPr>
            <a:spLocks noGrp="1"/>
          </p:cNvSpPr>
          <p:nvPr>
            <p:ph type="subTitle"/>
          </p:nvPr>
        </p:nvSpPr>
        <p:spPr>
          <a:xfrm>
            <a:off x="360000" y="1800000"/>
            <a:ext cx="11471400" cy="3488760"/>
          </a:xfrm>
          <a:prstGeom prst="rect">
            <a:avLst/>
          </a:prstGeom>
          <a:noFill/>
          <a:ln w="0">
            <a:noFill/>
          </a:ln>
        </p:spPr>
        <p:txBody>
          <a:bodyPr lIns="0" tIns="0" rIns="0" bIns="0" anchor="ctr">
            <a:noAutofit/>
          </a:bodyPr>
          <a:lstStyle/>
          <a:p>
            <a:pPr indent="0" algn="ctr">
              <a:buNone/>
            </a:pPr>
            <a:endParaRPr lang="de-DE" sz="3200" b="0" strike="noStrike" spc="-1">
              <a:solidFill>
                <a:srgbClr val="000000"/>
              </a:solidFill>
              <a:latin typeface="Calibri"/>
            </a:endParaRPr>
          </a:p>
        </p:txBody>
      </p:sp>
      <p:sp>
        <p:nvSpPr>
          <p:cNvPr id="4" name="PlaceHolder 3"/>
          <p:cNvSpPr>
            <a:spLocks noGrp="1"/>
          </p:cNvSpPr>
          <p:nvPr>
            <p:ph type="ftr" idx="22"/>
          </p:nvPr>
        </p:nvSpPr>
        <p:spPr/>
        <p:txBody>
          <a:bodyPr/>
          <a:lstStyle/>
          <a:p>
            <a:r>
              <a:t>Footer</a:t>
            </a:r>
          </a:p>
        </p:txBody>
      </p:sp>
      <p:sp>
        <p:nvSpPr>
          <p:cNvPr id="5" name="PlaceHolder 4"/>
          <p:cNvSpPr>
            <a:spLocks noGrp="1"/>
          </p:cNvSpPr>
          <p:nvPr>
            <p:ph type="sldNum" idx="23"/>
          </p:nvPr>
        </p:nvSpPr>
        <p:spPr/>
        <p:txBody>
          <a:bodyPr/>
          <a:lstStyle/>
          <a:p>
            <a:fld id="{0A613628-AD0E-4E4A-9818-80D746762810}" type="slidenum">
              <a:t>‹Nr.›</a:t>
            </a:fld>
            <a:endParaRPr/>
          </a:p>
        </p:txBody>
      </p:sp>
      <p:sp>
        <p:nvSpPr>
          <p:cNvPr id="6" name="PlaceHolder 5"/>
          <p:cNvSpPr>
            <a:spLocks noGrp="1"/>
          </p:cNvSpPr>
          <p:nvPr>
            <p:ph type="dt" idx="24"/>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Titelfolie">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lstStyle/>
          <a:p>
            <a:r>
              <a:t>Footer</a:t>
            </a:r>
          </a:p>
        </p:txBody>
      </p:sp>
      <p:sp>
        <p:nvSpPr>
          <p:cNvPr id="3" name="PlaceHolder 2"/>
          <p:cNvSpPr>
            <a:spLocks noGrp="1"/>
          </p:cNvSpPr>
          <p:nvPr>
            <p:ph type="sldNum" idx="26"/>
          </p:nvPr>
        </p:nvSpPr>
        <p:spPr/>
        <p:txBody>
          <a:bodyPr/>
          <a:lstStyle/>
          <a:p>
            <a:fld id="{BBC25F7A-B30D-4A0C-9921-040A2868D088}" type="slidenum">
              <a:t>‹Nr.›</a:t>
            </a:fld>
            <a:endParaRPr/>
          </a:p>
        </p:txBody>
      </p:sp>
      <p:sp>
        <p:nvSpPr>
          <p:cNvPr id="4" name="PlaceHolder 3"/>
          <p:cNvSpPr>
            <a:spLocks noGrp="1"/>
          </p:cNvSpPr>
          <p:nvPr>
            <p:ph type="dt" idx="27"/>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rafik 7"/>
          <p:cNvPicPr/>
          <p:nvPr/>
        </p:nvPicPr>
        <p:blipFill>
          <a:blip r:embed="rId3"/>
          <a:stretch/>
        </p:blipFill>
        <p:spPr>
          <a:xfrm>
            <a:off x="360000" y="5875200"/>
            <a:ext cx="3432960" cy="719280"/>
          </a:xfrm>
          <a:prstGeom prst="rect">
            <a:avLst/>
          </a:prstGeom>
          <a:ln w="0">
            <a:noFill/>
          </a:ln>
        </p:spPr>
      </p:pic>
      <p:cxnSp>
        <p:nvCxnSpPr>
          <p:cNvPr id="8" name="Gerade Verbindung 9"/>
          <p:cNvCxnSpPr/>
          <p:nvPr/>
        </p:nvCxnSpPr>
        <p:spPr>
          <a:xfrm>
            <a:off x="360000" y="5644800"/>
            <a:ext cx="11473920" cy="720"/>
          </a:xfrm>
          <a:prstGeom prst="straightConnector1">
            <a:avLst/>
          </a:prstGeom>
          <a:ln w="0">
            <a:solidFill>
              <a:srgbClr val="1A2124"/>
            </a:solidFill>
          </a:ln>
        </p:spPr>
      </p:cxnSp>
      <p:sp>
        <p:nvSpPr>
          <p:cNvPr id="2" name="Rechteck 10"/>
          <p:cNvSpPr/>
          <p:nvPr/>
        </p:nvSpPr>
        <p:spPr>
          <a:xfrm>
            <a:off x="0" y="0"/>
            <a:ext cx="12191400" cy="5650920"/>
          </a:xfrm>
          <a:prstGeom prst="rect">
            <a:avLst/>
          </a:prstGeom>
          <a:blipFill rotWithShape="0">
            <a:blip r:embed="rId4"/>
            <a:srcRect/>
            <a:tile tx="0" ty="0" sx="24998" sy="24998"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pic>
        <p:nvPicPr>
          <p:cNvPr id="3" name="Grafik 5"/>
          <p:cNvPicPr/>
          <p:nvPr/>
        </p:nvPicPr>
        <p:blipFill>
          <a:blip r:embed="rId5"/>
          <a:stretch/>
        </p:blipFill>
        <p:spPr>
          <a:xfrm>
            <a:off x="360000" y="360000"/>
            <a:ext cx="4931280" cy="4931280"/>
          </a:xfrm>
          <a:prstGeom prst="rect">
            <a:avLst/>
          </a:prstGeom>
          <a:ln w="0">
            <a:noFill/>
          </a:ln>
        </p:spPr>
      </p:pic>
      <p:sp>
        <p:nvSpPr>
          <p:cNvPr id="4" name="PlaceHolder 1"/>
          <p:cNvSpPr>
            <a:spLocks noGrp="1"/>
          </p:cNvSpPr>
          <p:nvPr>
            <p:ph type="ftr" idx="1"/>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5" name="PlaceHolder 2"/>
          <p:cNvSpPr>
            <a:spLocks noGrp="1"/>
          </p:cNvSpPr>
          <p:nvPr>
            <p:ph type="sldNum" idx="2"/>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D320A9FB-DF9E-40B2-BDBA-D9900ED053AA}"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6" name="PlaceHolder 3"/>
          <p:cNvSpPr>
            <a:spLocks noGrp="1"/>
          </p:cNvSpPr>
          <p:nvPr>
            <p:ph type="dt" idx="3"/>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 name="Grafik 7"/>
          <p:cNvPicPr/>
          <p:nvPr/>
        </p:nvPicPr>
        <p:blipFill>
          <a:blip r:embed="rId3"/>
          <a:stretch/>
        </p:blipFill>
        <p:spPr>
          <a:xfrm>
            <a:off x="360000" y="5875200"/>
            <a:ext cx="3432960" cy="719280"/>
          </a:xfrm>
          <a:prstGeom prst="rect">
            <a:avLst/>
          </a:prstGeom>
          <a:ln w="0">
            <a:noFill/>
          </a:ln>
        </p:spPr>
      </p:pic>
      <p:cxnSp>
        <p:nvCxnSpPr>
          <p:cNvPr id="59" name="Gerade Verbindung 9"/>
          <p:cNvCxnSpPr/>
          <p:nvPr/>
        </p:nvCxnSpPr>
        <p:spPr>
          <a:xfrm>
            <a:off x="360000" y="5644800"/>
            <a:ext cx="11473920" cy="720"/>
          </a:xfrm>
          <a:prstGeom prst="straightConnector1">
            <a:avLst/>
          </a:prstGeom>
          <a:ln w="0">
            <a:solidFill>
              <a:srgbClr val="1A2124"/>
            </a:solidFill>
          </a:ln>
        </p:spPr>
      </p:cxnSp>
      <p:sp>
        <p:nvSpPr>
          <p:cNvPr id="60"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buNone/>
            </a:pPr>
            <a:r>
              <a:rPr lang="de-DE" sz="1800" b="0" strike="noStrike" spc="-1">
                <a:solidFill>
                  <a:srgbClr val="000000"/>
                </a:solidFill>
                <a:latin typeface="Calibri"/>
              </a:rPr>
              <a:t>Format des Titeltextes durch Klicken bearbeiten</a:t>
            </a:r>
          </a:p>
        </p:txBody>
      </p:sp>
      <p:sp>
        <p:nvSpPr>
          <p:cNvPr id="61" name="PlaceHolder 2"/>
          <p:cNvSpPr>
            <a:spLocks noGrp="1"/>
          </p:cNvSpPr>
          <p:nvPr>
            <p:ph type="body"/>
          </p:nvPr>
        </p:nvSpPr>
        <p:spPr>
          <a:xfrm>
            <a:off x="360000" y="1800000"/>
            <a:ext cx="11471400" cy="3488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8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18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18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1800" b="0" strike="noStrike" spc="-1">
                <a:solidFill>
                  <a:srgbClr val="000000"/>
                </a:solidFill>
                <a:latin typeface="Calibri"/>
              </a:rPr>
              <a:t>Siebte Gliederungsebene</a:t>
            </a:r>
          </a:p>
        </p:txBody>
      </p:sp>
      <p:sp>
        <p:nvSpPr>
          <p:cNvPr id="62" name="PlaceHolder 3"/>
          <p:cNvSpPr>
            <a:spLocks noGrp="1"/>
          </p:cNvSpPr>
          <p:nvPr>
            <p:ph type="ftr" idx="28"/>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63" name="PlaceHolder 4"/>
          <p:cNvSpPr>
            <a:spLocks noGrp="1"/>
          </p:cNvSpPr>
          <p:nvPr>
            <p:ph type="sldNum" idx="29"/>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233AF49E-835E-4C1D-9DC6-8A0E1E3AC955}"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64" name="PlaceHolder 5"/>
          <p:cNvSpPr>
            <a:spLocks noGrp="1"/>
          </p:cNvSpPr>
          <p:nvPr>
            <p:ph type="dt" idx="30"/>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 name="Grafik 7"/>
          <p:cNvPicPr/>
          <p:nvPr/>
        </p:nvPicPr>
        <p:blipFill>
          <a:blip r:embed="rId3"/>
          <a:stretch/>
        </p:blipFill>
        <p:spPr>
          <a:xfrm>
            <a:off x="360000" y="5875200"/>
            <a:ext cx="3432960" cy="719280"/>
          </a:xfrm>
          <a:prstGeom prst="rect">
            <a:avLst/>
          </a:prstGeom>
          <a:ln w="0">
            <a:noFill/>
          </a:ln>
        </p:spPr>
      </p:pic>
      <p:cxnSp>
        <p:nvCxnSpPr>
          <p:cNvPr id="68" name="Gerade Verbindung 9"/>
          <p:cNvCxnSpPr/>
          <p:nvPr/>
        </p:nvCxnSpPr>
        <p:spPr>
          <a:xfrm>
            <a:off x="360000" y="5644800"/>
            <a:ext cx="11473920" cy="720"/>
          </a:xfrm>
          <a:prstGeom prst="straightConnector1">
            <a:avLst/>
          </a:prstGeom>
          <a:ln w="0">
            <a:solidFill>
              <a:srgbClr val="1A2124"/>
            </a:solidFill>
          </a:ln>
        </p:spPr>
      </p:cxnSp>
      <p:sp>
        <p:nvSpPr>
          <p:cNvPr id="69" name="Rechteck 12"/>
          <p:cNvSpPr/>
          <p:nvPr/>
        </p:nvSpPr>
        <p:spPr>
          <a:xfrm>
            <a:off x="0" y="0"/>
            <a:ext cx="12191400" cy="5650920"/>
          </a:xfrm>
          <a:prstGeom prst="rect">
            <a:avLst/>
          </a:prstGeom>
          <a:blipFill rotWithShape="0">
            <a:blip r:embed="rId4"/>
            <a:srcRect/>
            <a:tile tx="0" ty="0" sx="24998" sy="24998"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sp>
        <p:nvSpPr>
          <p:cNvPr id="70"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buNone/>
            </a:pPr>
            <a:r>
              <a:rPr lang="de-DE" sz="1800" b="0" strike="noStrike" spc="-1">
                <a:solidFill>
                  <a:srgbClr val="000000"/>
                </a:solidFill>
                <a:latin typeface="Calibri"/>
              </a:rPr>
              <a:t>Format des Titeltextes durch Klicken bearbeiten</a:t>
            </a:r>
          </a:p>
        </p:txBody>
      </p:sp>
      <p:sp>
        <p:nvSpPr>
          <p:cNvPr id="71" name="PlaceHolder 2"/>
          <p:cNvSpPr>
            <a:spLocks noGrp="1"/>
          </p:cNvSpPr>
          <p:nvPr>
            <p:ph type="body"/>
          </p:nvPr>
        </p:nvSpPr>
        <p:spPr>
          <a:xfrm>
            <a:off x="360000" y="1800000"/>
            <a:ext cx="11471400" cy="3488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8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18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18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1800" b="0" strike="noStrike" spc="-1">
                <a:solidFill>
                  <a:srgbClr val="000000"/>
                </a:solidFill>
                <a:latin typeface="Calibri"/>
              </a:rPr>
              <a:t>Siebte Gliederungsebene</a:t>
            </a:r>
          </a:p>
        </p:txBody>
      </p:sp>
      <p:sp>
        <p:nvSpPr>
          <p:cNvPr id="72" name="PlaceHolder 3"/>
          <p:cNvSpPr>
            <a:spLocks noGrp="1"/>
          </p:cNvSpPr>
          <p:nvPr>
            <p:ph type="ftr" idx="31"/>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73" name="PlaceHolder 4"/>
          <p:cNvSpPr>
            <a:spLocks noGrp="1"/>
          </p:cNvSpPr>
          <p:nvPr>
            <p:ph type="sldNum" idx="32"/>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EDCBE0E2-65B1-4D7D-8030-DB8CC3C3372A}"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74" name="PlaceHolder 5"/>
          <p:cNvSpPr>
            <a:spLocks noGrp="1"/>
          </p:cNvSpPr>
          <p:nvPr>
            <p:ph type="dt" idx="33"/>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 name="Grafik 7"/>
          <p:cNvPicPr/>
          <p:nvPr/>
        </p:nvPicPr>
        <p:blipFill>
          <a:blip r:embed="rId3"/>
          <a:stretch/>
        </p:blipFill>
        <p:spPr>
          <a:xfrm>
            <a:off x="360000" y="5875200"/>
            <a:ext cx="3432960" cy="719280"/>
          </a:xfrm>
          <a:prstGeom prst="rect">
            <a:avLst/>
          </a:prstGeom>
          <a:ln w="0">
            <a:noFill/>
          </a:ln>
        </p:spPr>
      </p:pic>
      <p:cxnSp>
        <p:nvCxnSpPr>
          <p:cNvPr id="78" name="Gerade Verbindung 9"/>
          <p:cNvCxnSpPr/>
          <p:nvPr/>
        </p:nvCxnSpPr>
        <p:spPr>
          <a:xfrm>
            <a:off x="360000" y="5644800"/>
            <a:ext cx="11473920" cy="720"/>
          </a:xfrm>
          <a:prstGeom prst="straightConnector1">
            <a:avLst/>
          </a:prstGeom>
          <a:ln w="0">
            <a:solidFill>
              <a:srgbClr val="1A2124"/>
            </a:solidFill>
          </a:ln>
        </p:spPr>
      </p:cxnSp>
      <p:sp>
        <p:nvSpPr>
          <p:cNvPr id="79" name="PlaceHolder 1"/>
          <p:cNvSpPr>
            <a:spLocks noGrp="1"/>
          </p:cNvSpPr>
          <p:nvPr>
            <p:ph type="ftr" idx="34"/>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80" name="PlaceHolder 2"/>
          <p:cNvSpPr>
            <a:spLocks noGrp="1"/>
          </p:cNvSpPr>
          <p:nvPr>
            <p:ph type="sldNum" idx="35"/>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AF0214B8-3CC0-415C-A842-EEF873583211}"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81" name="PlaceHolder 3"/>
          <p:cNvSpPr>
            <a:spLocks noGrp="1"/>
          </p:cNvSpPr>
          <p:nvPr>
            <p:ph type="dt" idx="36"/>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
        <p:nvSpPr>
          <p:cNvPr id="8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Calibri"/>
              </a:rPr>
              <a:t>Format des Titeltextes durch Klicken bearbeiten</a:t>
            </a:r>
          </a:p>
        </p:txBody>
      </p:sp>
      <p:sp>
        <p:nvSpPr>
          <p:cNvPr id="83"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4" name="Grafik 7"/>
          <p:cNvPicPr/>
          <p:nvPr/>
        </p:nvPicPr>
        <p:blipFill>
          <a:blip r:embed="rId3"/>
          <a:stretch/>
        </p:blipFill>
        <p:spPr>
          <a:xfrm>
            <a:off x="360000" y="5875200"/>
            <a:ext cx="3432960" cy="719280"/>
          </a:xfrm>
          <a:prstGeom prst="rect">
            <a:avLst/>
          </a:prstGeom>
          <a:ln w="0">
            <a:noFill/>
          </a:ln>
        </p:spPr>
      </p:pic>
      <p:cxnSp>
        <p:nvCxnSpPr>
          <p:cNvPr id="85" name="Gerade Verbindung 9"/>
          <p:cNvCxnSpPr/>
          <p:nvPr/>
        </p:nvCxnSpPr>
        <p:spPr>
          <a:xfrm>
            <a:off x="360000" y="5644800"/>
            <a:ext cx="11473920" cy="720"/>
          </a:xfrm>
          <a:prstGeom prst="straightConnector1">
            <a:avLst/>
          </a:prstGeom>
          <a:ln w="0">
            <a:solidFill>
              <a:srgbClr val="1A2124"/>
            </a:solidFill>
          </a:ln>
        </p:spPr>
      </p:cxnSp>
      <p:sp>
        <p:nvSpPr>
          <p:cNvPr id="86"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buNone/>
            </a:pPr>
            <a:r>
              <a:rPr lang="de-DE" sz="1800" b="0" strike="noStrike" spc="-1">
                <a:solidFill>
                  <a:srgbClr val="000000"/>
                </a:solidFill>
                <a:latin typeface="Calibri"/>
              </a:rPr>
              <a:t>Format des Titeltextes durch Klicken bearbeiten</a:t>
            </a:r>
          </a:p>
        </p:txBody>
      </p:sp>
      <p:sp>
        <p:nvSpPr>
          <p:cNvPr id="87" name="PlaceHolder 2"/>
          <p:cNvSpPr>
            <a:spLocks noGrp="1"/>
          </p:cNvSpPr>
          <p:nvPr>
            <p:ph type="body"/>
          </p:nvPr>
        </p:nvSpPr>
        <p:spPr>
          <a:xfrm>
            <a:off x="360000" y="1800000"/>
            <a:ext cx="5597640" cy="3488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8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18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18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1800" b="0" strike="noStrike" spc="-1">
                <a:solidFill>
                  <a:srgbClr val="000000"/>
                </a:solidFill>
                <a:latin typeface="Calibri"/>
              </a:rPr>
              <a:t>Siebte Gliederungsebene</a:t>
            </a:r>
          </a:p>
        </p:txBody>
      </p:sp>
      <p:sp>
        <p:nvSpPr>
          <p:cNvPr id="88" name="PlaceHolder 3"/>
          <p:cNvSpPr>
            <a:spLocks noGrp="1"/>
          </p:cNvSpPr>
          <p:nvPr>
            <p:ph type="body"/>
          </p:nvPr>
        </p:nvSpPr>
        <p:spPr>
          <a:xfrm>
            <a:off x="6238440" y="1800000"/>
            <a:ext cx="5597640" cy="34887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8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1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18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18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18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18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1800" b="0" strike="noStrike" spc="-1">
                <a:solidFill>
                  <a:srgbClr val="000000"/>
                </a:solidFill>
                <a:latin typeface="Calibri"/>
              </a:rPr>
              <a:t>Siebte Gliederungsebene</a:t>
            </a:r>
          </a:p>
        </p:txBody>
      </p:sp>
      <p:sp>
        <p:nvSpPr>
          <p:cNvPr id="89" name="PlaceHolder 4"/>
          <p:cNvSpPr>
            <a:spLocks noGrp="1"/>
          </p:cNvSpPr>
          <p:nvPr>
            <p:ph type="ftr" idx="37"/>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90" name="PlaceHolder 5"/>
          <p:cNvSpPr>
            <a:spLocks noGrp="1"/>
          </p:cNvSpPr>
          <p:nvPr>
            <p:ph type="sldNum" idx="38"/>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2DD86ACE-1A63-494F-98B0-0D34D8269368}"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91" name="PlaceHolder 6"/>
          <p:cNvSpPr>
            <a:spLocks noGrp="1"/>
          </p:cNvSpPr>
          <p:nvPr>
            <p:ph type="dt" idx="39"/>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5" name="Grafik 7"/>
          <p:cNvPicPr/>
          <p:nvPr/>
        </p:nvPicPr>
        <p:blipFill>
          <a:blip r:embed="rId3"/>
          <a:stretch/>
        </p:blipFill>
        <p:spPr>
          <a:xfrm>
            <a:off x="360000" y="5875200"/>
            <a:ext cx="3432960" cy="719280"/>
          </a:xfrm>
          <a:prstGeom prst="rect">
            <a:avLst/>
          </a:prstGeom>
          <a:ln w="0">
            <a:noFill/>
          </a:ln>
        </p:spPr>
      </p:pic>
      <p:cxnSp>
        <p:nvCxnSpPr>
          <p:cNvPr id="96" name="Gerade Verbindung 9"/>
          <p:cNvCxnSpPr/>
          <p:nvPr/>
        </p:nvCxnSpPr>
        <p:spPr>
          <a:xfrm>
            <a:off x="360000" y="5644800"/>
            <a:ext cx="11473920" cy="720"/>
          </a:xfrm>
          <a:prstGeom prst="straightConnector1">
            <a:avLst/>
          </a:prstGeom>
          <a:ln w="0">
            <a:solidFill>
              <a:srgbClr val="1A2124"/>
            </a:solidFill>
          </a:ln>
        </p:spPr>
      </p:cxnSp>
      <p:sp>
        <p:nvSpPr>
          <p:cNvPr id="97" name="PlaceHolder 1"/>
          <p:cNvSpPr>
            <a:spLocks noGrp="1"/>
          </p:cNvSpPr>
          <p:nvPr>
            <p:ph type="ftr" idx="40"/>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98" name="PlaceHolder 2"/>
          <p:cNvSpPr>
            <a:spLocks noGrp="1"/>
          </p:cNvSpPr>
          <p:nvPr>
            <p:ph type="sldNum" idx="41"/>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1147CF30-82B7-468C-851B-7F3225C26670}"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99" name="PlaceHolder 3"/>
          <p:cNvSpPr>
            <a:spLocks noGrp="1"/>
          </p:cNvSpPr>
          <p:nvPr>
            <p:ph type="dt" idx="42"/>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0" name="Grafik 7"/>
          <p:cNvPicPr/>
          <p:nvPr/>
        </p:nvPicPr>
        <p:blipFill>
          <a:blip r:embed="rId3"/>
          <a:stretch/>
        </p:blipFill>
        <p:spPr>
          <a:xfrm>
            <a:off x="360000" y="5875200"/>
            <a:ext cx="3432960" cy="719280"/>
          </a:xfrm>
          <a:prstGeom prst="rect">
            <a:avLst/>
          </a:prstGeom>
          <a:ln w="0">
            <a:noFill/>
          </a:ln>
        </p:spPr>
      </p:pic>
      <p:cxnSp>
        <p:nvCxnSpPr>
          <p:cNvPr id="101" name="Gerade Verbindung 9"/>
          <p:cNvCxnSpPr/>
          <p:nvPr/>
        </p:nvCxnSpPr>
        <p:spPr>
          <a:xfrm>
            <a:off x="360000" y="5644800"/>
            <a:ext cx="11473920" cy="720"/>
          </a:xfrm>
          <a:prstGeom prst="straightConnector1">
            <a:avLst/>
          </a:prstGeom>
          <a:ln w="0">
            <a:solidFill>
              <a:srgbClr val="1A2124"/>
            </a:solidFill>
          </a:ln>
        </p:spPr>
      </p:cxnSp>
      <p:sp>
        <p:nvSpPr>
          <p:cNvPr id="102"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buNone/>
            </a:pPr>
            <a:r>
              <a:rPr lang="de-DE" sz="1800" b="0" strike="noStrike" spc="-1">
                <a:solidFill>
                  <a:srgbClr val="000000"/>
                </a:solidFill>
                <a:latin typeface="Calibri"/>
              </a:rPr>
              <a:t>Format des Titeltextes durch Klicken bearbeiten</a:t>
            </a:r>
          </a:p>
        </p:txBody>
      </p:sp>
      <p:sp>
        <p:nvSpPr>
          <p:cNvPr id="103" name="PlaceHolder 2"/>
          <p:cNvSpPr>
            <a:spLocks noGrp="1"/>
          </p:cNvSpPr>
          <p:nvPr>
            <p:ph type="ftr" idx="43"/>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104" name="PlaceHolder 3"/>
          <p:cNvSpPr>
            <a:spLocks noGrp="1"/>
          </p:cNvSpPr>
          <p:nvPr>
            <p:ph type="sldNum" idx="44"/>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C80E7AEE-6831-42F0-81C7-9CA86104F68B}"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105" name="PlaceHolder 4"/>
          <p:cNvSpPr>
            <a:spLocks noGrp="1"/>
          </p:cNvSpPr>
          <p:nvPr>
            <p:ph type="dt" idx="45"/>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rafik 7"/>
          <p:cNvPicPr/>
          <p:nvPr/>
        </p:nvPicPr>
        <p:blipFill>
          <a:blip r:embed="rId3"/>
          <a:stretch/>
        </p:blipFill>
        <p:spPr>
          <a:xfrm>
            <a:off x="360000" y="5875200"/>
            <a:ext cx="3432960" cy="719280"/>
          </a:xfrm>
          <a:prstGeom prst="rect">
            <a:avLst/>
          </a:prstGeom>
          <a:ln w="0">
            <a:noFill/>
          </a:ln>
        </p:spPr>
      </p:pic>
      <p:cxnSp>
        <p:nvCxnSpPr>
          <p:cNvPr id="8" name="Gerade Verbindung 9"/>
          <p:cNvCxnSpPr/>
          <p:nvPr/>
        </p:nvCxnSpPr>
        <p:spPr>
          <a:xfrm>
            <a:off x="360000" y="5644800"/>
            <a:ext cx="11473920" cy="720"/>
          </a:xfrm>
          <a:prstGeom prst="straightConnector1">
            <a:avLst/>
          </a:prstGeom>
          <a:ln w="0">
            <a:solidFill>
              <a:srgbClr val="1A2124"/>
            </a:solidFill>
          </a:ln>
        </p:spPr>
      </p:cxnSp>
      <p:sp>
        <p:nvSpPr>
          <p:cNvPr id="9" name="PlaceHolder 1"/>
          <p:cNvSpPr>
            <a:spLocks noGrp="1"/>
          </p:cNvSpPr>
          <p:nvPr>
            <p:ph type="ftr" idx="4"/>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10" name="PlaceHolder 2"/>
          <p:cNvSpPr>
            <a:spLocks noGrp="1"/>
          </p:cNvSpPr>
          <p:nvPr>
            <p:ph type="sldNum" idx="5"/>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685C8236-1F74-4253-A8FA-853332B74A6C}"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11" name="PlaceHolder 3"/>
          <p:cNvSpPr>
            <a:spLocks noGrp="1"/>
          </p:cNvSpPr>
          <p:nvPr>
            <p:ph type="dt" idx="6"/>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
        <p:nvSpPr>
          <p:cNvPr id="1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de-DE" sz="4400" b="0" strike="noStrike" spc="-1">
                <a:solidFill>
                  <a:srgbClr val="000000"/>
                </a:solidFill>
                <a:latin typeface="Calibri"/>
              </a:rPr>
              <a:t>Format des Titeltextes durch Klicken bearbeiten</a:t>
            </a:r>
          </a:p>
        </p:txBody>
      </p:sp>
      <p:sp>
        <p:nvSpPr>
          <p:cNvPr id="13"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3200" b="0" strike="noStrike" spc="-1">
                <a:solidFill>
                  <a:srgbClr val="000000"/>
                </a:solidFill>
                <a:latin typeface="Calibri"/>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Calibri"/>
              </a:rPr>
              <a:t>Zweite Gliederungsebene</a:t>
            </a:r>
          </a:p>
          <a:p>
            <a:pPr marL="1296000" lvl="2" indent="-288000">
              <a:spcBef>
                <a:spcPts val="850"/>
              </a:spcBef>
              <a:buClr>
                <a:srgbClr val="000000"/>
              </a:buClr>
              <a:buSzPct val="45000"/>
              <a:buFont typeface="Wingdings" charset="2"/>
              <a:buChar char=""/>
            </a:pPr>
            <a:r>
              <a:rPr lang="de-DE" sz="2400" b="0" strike="noStrike" spc="-1">
                <a:solidFill>
                  <a:srgbClr val="000000"/>
                </a:solidFill>
                <a:latin typeface="Calibri"/>
              </a:rPr>
              <a:t>Dritte Gliederungsebene</a:t>
            </a:r>
          </a:p>
          <a:p>
            <a:pPr marL="1728000" lvl="3" indent="-216000">
              <a:spcBef>
                <a:spcPts val="567"/>
              </a:spcBef>
              <a:buClr>
                <a:srgbClr val="000000"/>
              </a:buClr>
              <a:buSzPct val="75000"/>
              <a:buFont typeface="Symbol" charset="2"/>
              <a:buChar char=""/>
            </a:pPr>
            <a:r>
              <a:rPr lang="de-DE" sz="2000" b="0" strike="noStrike" spc="-1">
                <a:solidFill>
                  <a:srgbClr val="000000"/>
                </a:solidFill>
                <a:latin typeface="Calibri"/>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Calibri"/>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Calibri"/>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Calibri"/>
              </a:rPr>
              <a:t>Siebte Gliederungsebene</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Grafik 7"/>
          <p:cNvPicPr/>
          <p:nvPr/>
        </p:nvPicPr>
        <p:blipFill>
          <a:blip r:embed="rId3"/>
          <a:stretch/>
        </p:blipFill>
        <p:spPr>
          <a:xfrm>
            <a:off x="360000" y="5875200"/>
            <a:ext cx="3432960" cy="719280"/>
          </a:xfrm>
          <a:prstGeom prst="rect">
            <a:avLst/>
          </a:prstGeom>
          <a:ln w="0">
            <a:noFill/>
          </a:ln>
        </p:spPr>
      </p:pic>
      <p:cxnSp>
        <p:nvCxnSpPr>
          <p:cNvPr id="15" name="Gerade Verbindung 9"/>
          <p:cNvCxnSpPr/>
          <p:nvPr/>
        </p:nvCxnSpPr>
        <p:spPr>
          <a:xfrm>
            <a:off x="360000" y="5644800"/>
            <a:ext cx="11473920" cy="720"/>
          </a:xfrm>
          <a:prstGeom prst="straightConnector1">
            <a:avLst/>
          </a:prstGeom>
          <a:ln w="0">
            <a:solidFill>
              <a:srgbClr val="1A2124"/>
            </a:solidFill>
          </a:ln>
        </p:spPr>
      </p:cxnSp>
      <p:sp>
        <p:nvSpPr>
          <p:cNvPr id="16" name="PlaceHolder 1"/>
          <p:cNvSpPr>
            <a:spLocks noGrp="1"/>
          </p:cNvSpPr>
          <p:nvPr>
            <p:ph type="ftr" idx="7"/>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17" name="PlaceHolder 2"/>
          <p:cNvSpPr>
            <a:spLocks noGrp="1"/>
          </p:cNvSpPr>
          <p:nvPr>
            <p:ph type="sldNum" idx="8"/>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EE64D07D-F4A5-4A0C-B678-8F3AC257930F}"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18" name="PlaceHolder 3"/>
          <p:cNvSpPr>
            <a:spLocks noGrp="1"/>
          </p:cNvSpPr>
          <p:nvPr>
            <p:ph type="dt" idx="9"/>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 name="Grafik 7"/>
          <p:cNvPicPr/>
          <p:nvPr/>
        </p:nvPicPr>
        <p:blipFill>
          <a:blip r:embed="rId3"/>
          <a:stretch/>
        </p:blipFill>
        <p:spPr>
          <a:xfrm>
            <a:off x="360000" y="5875200"/>
            <a:ext cx="3432960" cy="719280"/>
          </a:xfrm>
          <a:prstGeom prst="rect">
            <a:avLst/>
          </a:prstGeom>
          <a:ln w="0">
            <a:noFill/>
          </a:ln>
        </p:spPr>
      </p:pic>
      <p:cxnSp>
        <p:nvCxnSpPr>
          <p:cNvPr id="20" name="Gerade Verbindung 9"/>
          <p:cNvCxnSpPr/>
          <p:nvPr/>
        </p:nvCxnSpPr>
        <p:spPr>
          <a:xfrm>
            <a:off x="360000" y="5644800"/>
            <a:ext cx="11473920" cy="720"/>
          </a:xfrm>
          <a:prstGeom prst="straightConnector1">
            <a:avLst/>
          </a:prstGeom>
          <a:ln w="0">
            <a:solidFill>
              <a:srgbClr val="1A2124"/>
            </a:solidFill>
          </a:ln>
        </p:spPr>
      </p:cxnSp>
      <p:sp>
        <p:nvSpPr>
          <p:cNvPr id="21" name="PlaceHolder 1"/>
          <p:cNvSpPr>
            <a:spLocks noGrp="1"/>
          </p:cNvSpPr>
          <p:nvPr>
            <p:ph type="ftr" idx="10"/>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22" name="PlaceHolder 2"/>
          <p:cNvSpPr>
            <a:spLocks noGrp="1"/>
          </p:cNvSpPr>
          <p:nvPr>
            <p:ph type="sldNum" idx="11"/>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966F0306-C8EF-4FA8-8099-686FC4C4F2DF}"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23" name="PlaceHolder 3"/>
          <p:cNvSpPr>
            <a:spLocks noGrp="1"/>
          </p:cNvSpPr>
          <p:nvPr>
            <p:ph type="dt" idx="12"/>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 name="Grafik 7"/>
          <p:cNvPicPr/>
          <p:nvPr/>
        </p:nvPicPr>
        <p:blipFill>
          <a:blip r:embed="rId3"/>
          <a:stretch/>
        </p:blipFill>
        <p:spPr>
          <a:xfrm>
            <a:off x="360000" y="5875200"/>
            <a:ext cx="3432960" cy="719280"/>
          </a:xfrm>
          <a:prstGeom prst="rect">
            <a:avLst/>
          </a:prstGeom>
          <a:ln w="0">
            <a:noFill/>
          </a:ln>
        </p:spPr>
      </p:pic>
      <p:cxnSp>
        <p:nvCxnSpPr>
          <p:cNvPr id="25" name="Gerade Verbindung 9"/>
          <p:cNvCxnSpPr/>
          <p:nvPr/>
        </p:nvCxnSpPr>
        <p:spPr>
          <a:xfrm>
            <a:off x="360000" y="5644800"/>
            <a:ext cx="11473920" cy="720"/>
          </a:xfrm>
          <a:prstGeom prst="straightConnector1">
            <a:avLst/>
          </a:prstGeom>
          <a:ln w="0">
            <a:solidFill>
              <a:srgbClr val="1A2124"/>
            </a:solidFill>
          </a:ln>
        </p:spPr>
      </p:cxnSp>
      <p:sp>
        <p:nvSpPr>
          <p:cNvPr id="26" name="Rechteck 11"/>
          <p:cNvSpPr/>
          <p:nvPr/>
        </p:nvSpPr>
        <p:spPr>
          <a:xfrm>
            <a:off x="0" y="360"/>
            <a:ext cx="12191400" cy="5650920"/>
          </a:xfrm>
          <a:prstGeom prst="rect">
            <a:avLst/>
          </a:prstGeom>
          <a:blipFill rotWithShape="0">
            <a:blip r:embed="rId4"/>
            <a:srcRect/>
            <a:tile tx="0" ty="0" sx="24998" sy="24998"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sp>
        <p:nvSpPr>
          <p:cNvPr id="27" name="PlaceHolder 1"/>
          <p:cNvSpPr>
            <a:spLocks noGrp="1"/>
          </p:cNvSpPr>
          <p:nvPr>
            <p:ph type="ftr" idx="13"/>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28" name="PlaceHolder 2"/>
          <p:cNvSpPr>
            <a:spLocks noGrp="1"/>
          </p:cNvSpPr>
          <p:nvPr>
            <p:ph type="sldNum" idx="14"/>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49E27958-5D72-4CAD-A47C-E3E4BA8142E6}"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29" name="PlaceHolder 3"/>
          <p:cNvSpPr>
            <a:spLocks noGrp="1"/>
          </p:cNvSpPr>
          <p:nvPr>
            <p:ph type="dt" idx="15"/>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 name="Grafik 7"/>
          <p:cNvPicPr/>
          <p:nvPr/>
        </p:nvPicPr>
        <p:blipFill>
          <a:blip r:embed="rId3"/>
          <a:stretch/>
        </p:blipFill>
        <p:spPr>
          <a:xfrm>
            <a:off x="360000" y="5875200"/>
            <a:ext cx="3432960" cy="719280"/>
          </a:xfrm>
          <a:prstGeom prst="rect">
            <a:avLst/>
          </a:prstGeom>
          <a:ln w="0">
            <a:noFill/>
          </a:ln>
        </p:spPr>
      </p:pic>
      <p:cxnSp>
        <p:nvCxnSpPr>
          <p:cNvPr id="31" name="Gerade Verbindung 9"/>
          <p:cNvCxnSpPr/>
          <p:nvPr/>
        </p:nvCxnSpPr>
        <p:spPr>
          <a:xfrm>
            <a:off x="360000" y="5644800"/>
            <a:ext cx="11473920" cy="720"/>
          </a:xfrm>
          <a:prstGeom prst="straightConnector1">
            <a:avLst/>
          </a:prstGeom>
          <a:ln w="0">
            <a:solidFill>
              <a:srgbClr val="1A2124"/>
            </a:solidFill>
          </a:ln>
        </p:spPr>
      </p:cxnSp>
      <p:sp>
        <p:nvSpPr>
          <p:cNvPr id="32" name="PlaceHolder 1"/>
          <p:cNvSpPr>
            <a:spLocks noGrp="1"/>
          </p:cNvSpPr>
          <p:nvPr>
            <p:ph type="ftr" idx="16"/>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33" name="PlaceHolder 2"/>
          <p:cNvSpPr>
            <a:spLocks noGrp="1"/>
          </p:cNvSpPr>
          <p:nvPr>
            <p:ph type="sldNum" idx="17"/>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ED162925-D3F6-423B-B6FF-5E8F6D08BF09}"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34" name="PlaceHolder 3"/>
          <p:cNvSpPr>
            <a:spLocks noGrp="1"/>
          </p:cNvSpPr>
          <p:nvPr>
            <p:ph type="dt" idx="18"/>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 name="Grafik 7"/>
          <p:cNvPicPr/>
          <p:nvPr/>
        </p:nvPicPr>
        <p:blipFill>
          <a:blip r:embed="rId3"/>
          <a:stretch/>
        </p:blipFill>
        <p:spPr>
          <a:xfrm>
            <a:off x="360000" y="5875200"/>
            <a:ext cx="3432960" cy="719280"/>
          </a:xfrm>
          <a:prstGeom prst="rect">
            <a:avLst/>
          </a:prstGeom>
          <a:ln w="0">
            <a:noFill/>
          </a:ln>
        </p:spPr>
      </p:pic>
      <p:cxnSp>
        <p:nvCxnSpPr>
          <p:cNvPr id="36" name="Gerade Verbindung 9"/>
          <p:cNvCxnSpPr/>
          <p:nvPr/>
        </p:nvCxnSpPr>
        <p:spPr>
          <a:xfrm>
            <a:off x="360000" y="5644800"/>
            <a:ext cx="11473920" cy="720"/>
          </a:xfrm>
          <a:prstGeom prst="straightConnector1">
            <a:avLst/>
          </a:prstGeom>
          <a:ln w="0">
            <a:solidFill>
              <a:srgbClr val="1A2124"/>
            </a:solidFill>
          </a:ln>
        </p:spPr>
      </p:cxnSp>
      <p:sp>
        <p:nvSpPr>
          <p:cNvPr id="37" name="PlaceHolder 1"/>
          <p:cNvSpPr>
            <a:spLocks noGrp="1"/>
          </p:cNvSpPr>
          <p:nvPr>
            <p:ph type="ftr" idx="19"/>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38" name="PlaceHolder 2"/>
          <p:cNvSpPr>
            <a:spLocks noGrp="1"/>
          </p:cNvSpPr>
          <p:nvPr>
            <p:ph type="sldNum" idx="20"/>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97DBA6D5-82BA-4973-BCEE-47515AF98A57}"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39" name="PlaceHolder 3"/>
          <p:cNvSpPr>
            <a:spLocks noGrp="1"/>
          </p:cNvSpPr>
          <p:nvPr>
            <p:ph type="dt" idx="21"/>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Grafik 7"/>
          <p:cNvPicPr/>
          <p:nvPr/>
        </p:nvPicPr>
        <p:blipFill>
          <a:blip r:embed="rId3"/>
          <a:stretch/>
        </p:blipFill>
        <p:spPr>
          <a:xfrm>
            <a:off x="360000" y="5875200"/>
            <a:ext cx="3432960" cy="719280"/>
          </a:xfrm>
          <a:prstGeom prst="rect">
            <a:avLst/>
          </a:prstGeom>
          <a:ln w="0">
            <a:noFill/>
          </a:ln>
        </p:spPr>
      </p:pic>
      <p:cxnSp>
        <p:nvCxnSpPr>
          <p:cNvPr id="41" name="Gerade Verbindung 9"/>
          <p:cNvCxnSpPr/>
          <p:nvPr/>
        </p:nvCxnSpPr>
        <p:spPr>
          <a:xfrm>
            <a:off x="360000" y="5644800"/>
            <a:ext cx="11473920" cy="720"/>
          </a:xfrm>
          <a:prstGeom prst="straightConnector1">
            <a:avLst/>
          </a:prstGeom>
          <a:ln w="0">
            <a:solidFill>
              <a:srgbClr val="1A2124"/>
            </a:solidFill>
          </a:ln>
        </p:spPr>
      </p:cxnSp>
      <p:sp>
        <p:nvSpPr>
          <p:cNvPr id="42" name="Rechteck 12"/>
          <p:cNvSpPr/>
          <p:nvPr/>
        </p:nvSpPr>
        <p:spPr>
          <a:xfrm>
            <a:off x="0" y="0"/>
            <a:ext cx="12191400" cy="5650920"/>
          </a:xfrm>
          <a:prstGeom prst="rect">
            <a:avLst/>
          </a:prstGeom>
          <a:blipFill rotWithShape="0">
            <a:blip r:embed="rId4"/>
            <a:srcRect/>
            <a:tile tx="0" ty="0" sx="24998" sy="24998"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sp>
        <p:nvSpPr>
          <p:cNvPr id="43" name="Rechteck 7"/>
          <p:cNvSpPr/>
          <p:nvPr/>
        </p:nvSpPr>
        <p:spPr>
          <a:xfrm flipV="1">
            <a:off x="0" y="4444560"/>
            <a:ext cx="12191400" cy="1205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pic>
        <p:nvPicPr>
          <p:cNvPr id="44" name="Grafik 11"/>
          <p:cNvPicPr/>
          <p:nvPr/>
        </p:nvPicPr>
        <p:blipFill>
          <a:blip r:embed="rId5"/>
          <a:stretch/>
        </p:blipFill>
        <p:spPr>
          <a:xfrm>
            <a:off x="360000" y="360000"/>
            <a:ext cx="4931280" cy="4931280"/>
          </a:xfrm>
          <a:prstGeom prst="rect">
            <a:avLst/>
          </a:prstGeom>
          <a:ln w="0">
            <a:noFill/>
          </a:ln>
        </p:spPr>
      </p:pic>
      <p:sp>
        <p:nvSpPr>
          <p:cNvPr id="45" name="PlaceHolder 1"/>
          <p:cNvSpPr>
            <a:spLocks noGrp="1"/>
          </p:cNvSpPr>
          <p:nvPr>
            <p:ph type="title"/>
          </p:nvPr>
        </p:nvSpPr>
        <p:spPr>
          <a:xfrm>
            <a:off x="360000" y="360000"/>
            <a:ext cx="11471400" cy="1321920"/>
          </a:xfrm>
          <a:prstGeom prst="rect">
            <a:avLst/>
          </a:prstGeom>
          <a:noFill/>
          <a:ln w="0">
            <a:noFill/>
          </a:ln>
        </p:spPr>
        <p:txBody>
          <a:bodyPr lIns="0" tIns="0" rIns="0" bIns="0" anchor="ctr">
            <a:noAutofit/>
          </a:bodyPr>
          <a:lstStyle/>
          <a:p>
            <a:pPr indent="0">
              <a:buNone/>
            </a:pPr>
            <a:r>
              <a:rPr lang="de-DE" sz="1800" b="0" strike="noStrike" spc="-1">
                <a:solidFill>
                  <a:srgbClr val="000000"/>
                </a:solidFill>
                <a:latin typeface="Calibri"/>
              </a:rPr>
              <a:t>Format des Titeltextes durch Klicken bearbeiten</a:t>
            </a:r>
          </a:p>
        </p:txBody>
      </p:sp>
      <p:sp>
        <p:nvSpPr>
          <p:cNvPr id="46" name="PlaceHolder 2"/>
          <p:cNvSpPr>
            <a:spLocks noGrp="1"/>
          </p:cNvSpPr>
          <p:nvPr>
            <p:ph type="ftr" idx="22"/>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47" name="PlaceHolder 3"/>
          <p:cNvSpPr>
            <a:spLocks noGrp="1"/>
          </p:cNvSpPr>
          <p:nvPr>
            <p:ph type="sldNum" idx="23"/>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496935D2-1173-46BE-B3EB-7E32E06565EA}"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48" name="PlaceHolder 4"/>
          <p:cNvSpPr>
            <a:spLocks noGrp="1"/>
          </p:cNvSpPr>
          <p:nvPr>
            <p:ph type="dt" idx="24"/>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 name="Grafik 7"/>
          <p:cNvPicPr/>
          <p:nvPr/>
        </p:nvPicPr>
        <p:blipFill>
          <a:blip r:embed="rId3"/>
          <a:stretch/>
        </p:blipFill>
        <p:spPr>
          <a:xfrm>
            <a:off x="360000" y="5875200"/>
            <a:ext cx="3432960" cy="719280"/>
          </a:xfrm>
          <a:prstGeom prst="rect">
            <a:avLst/>
          </a:prstGeom>
          <a:ln w="0">
            <a:noFill/>
          </a:ln>
        </p:spPr>
      </p:pic>
      <p:cxnSp>
        <p:nvCxnSpPr>
          <p:cNvPr id="52" name="Gerade Verbindung 9"/>
          <p:cNvCxnSpPr/>
          <p:nvPr/>
        </p:nvCxnSpPr>
        <p:spPr>
          <a:xfrm>
            <a:off x="360000" y="5644800"/>
            <a:ext cx="11473920" cy="720"/>
          </a:xfrm>
          <a:prstGeom prst="straightConnector1">
            <a:avLst/>
          </a:prstGeom>
          <a:ln w="0">
            <a:solidFill>
              <a:srgbClr val="1A2124"/>
            </a:solidFill>
          </a:ln>
        </p:spPr>
      </p:cxnSp>
      <p:sp>
        <p:nvSpPr>
          <p:cNvPr id="53" name="Rechteck 12"/>
          <p:cNvSpPr/>
          <p:nvPr/>
        </p:nvSpPr>
        <p:spPr>
          <a:xfrm>
            <a:off x="0" y="0"/>
            <a:ext cx="12191400" cy="5650920"/>
          </a:xfrm>
          <a:prstGeom prst="rect">
            <a:avLst/>
          </a:prstGeom>
          <a:blipFill rotWithShape="0">
            <a:blip r:embed="rId4"/>
            <a:srcRect/>
            <a:tile tx="0" ty="0" sx="24998" sy="24998"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sp>
        <p:nvSpPr>
          <p:cNvPr id="54" name="Rechteck 7"/>
          <p:cNvSpPr/>
          <p:nvPr/>
        </p:nvSpPr>
        <p:spPr>
          <a:xfrm flipV="1">
            <a:off x="0" y="4444560"/>
            <a:ext cx="12191400" cy="1205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Fira Sans"/>
            </a:endParaRPr>
          </a:p>
        </p:txBody>
      </p:sp>
      <p:sp>
        <p:nvSpPr>
          <p:cNvPr id="55" name="PlaceHolder 1"/>
          <p:cNvSpPr>
            <a:spLocks noGrp="1"/>
          </p:cNvSpPr>
          <p:nvPr>
            <p:ph type="ftr" idx="25"/>
          </p:nvPr>
        </p:nvSpPr>
        <p:spPr>
          <a:xfrm>
            <a:off x="6818760" y="6171480"/>
            <a:ext cx="3599280" cy="359280"/>
          </a:xfrm>
          <a:prstGeom prst="rect">
            <a:avLst/>
          </a:prstGeom>
          <a:noFill/>
          <a:ln w="0">
            <a:noFill/>
          </a:ln>
        </p:spPr>
        <p:txBody>
          <a:bodyPr lIns="0" tIns="0" rIns="0" bIns="0" anchor="b">
            <a:noAutofit/>
          </a:bodyPr>
          <a:lstStyle>
            <a:lvl1pPr indent="0" algn="ctr">
              <a:lnSpc>
                <a:spcPct val="100000"/>
              </a:lnSpc>
              <a:buNone/>
              <a:tabLst>
                <a:tab pos="0" algn="l"/>
              </a:tabLst>
              <a:defRPr lang="de-DE" sz="1400" b="0" strike="noStrike" spc="-1">
                <a:solidFill>
                  <a:srgbClr val="000000"/>
                </a:solidFill>
                <a:latin typeface="Calibri"/>
              </a:defRPr>
            </a:lvl1pPr>
          </a:lstStyle>
          <a:p>
            <a:pPr indent="0" algn="ctr">
              <a:lnSpc>
                <a:spcPct val="100000"/>
              </a:lnSpc>
              <a:buNone/>
              <a:tabLst>
                <a:tab pos="0" algn="l"/>
              </a:tabLst>
            </a:pPr>
            <a:r>
              <a:rPr lang="de-DE" sz="1400" b="0" strike="noStrike" spc="-1">
                <a:solidFill>
                  <a:srgbClr val="000000"/>
                </a:solidFill>
                <a:latin typeface="Calibri"/>
              </a:rPr>
              <a:t>&lt;Fußzeile&gt;</a:t>
            </a:r>
          </a:p>
        </p:txBody>
      </p:sp>
      <p:sp>
        <p:nvSpPr>
          <p:cNvPr id="56" name="PlaceHolder 2"/>
          <p:cNvSpPr>
            <a:spLocks noGrp="1"/>
          </p:cNvSpPr>
          <p:nvPr>
            <p:ph type="sldNum" idx="26"/>
          </p:nvPr>
        </p:nvSpPr>
        <p:spPr>
          <a:xfrm>
            <a:off x="10572840" y="6172200"/>
            <a:ext cx="1258200" cy="359280"/>
          </a:xfrm>
          <a:prstGeom prst="rect">
            <a:avLst/>
          </a:prstGeom>
          <a:noFill/>
          <a:ln w="0">
            <a:noFill/>
          </a:ln>
        </p:spPr>
        <p:txBody>
          <a:bodyPr lIns="0" tIns="0" rIns="0" bIns="0" anchor="b">
            <a:noAutofit/>
          </a:bodyPr>
          <a:lstStyle>
            <a:lvl1pPr indent="0" algn="r" defTabSz="914400">
              <a:lnSpc>
                <a:spcPct val="100000"/>
              </a:lnSpc>
              <a:buNone/>
              <a:tabLst>
                <a:tab pos="0" algn="l"/>
              </a:tabLst>
              <a:defRPr lang="de-DE" sz="1200" b="0" strike="noStrike" spc="-1">
                <a:solidFill>
                  <a:schemeClr val="dk1"/>
                </a:solidFill>
                <a:latin typeface="Fira Sans"/>
              </a:defRPr>
            </a:lvl1pPr>
          </a:lstStyle>
          <a:p>
            <a:pPr indent="0" algn="r" defTabSz="914400">
              <a:lnSpc>
                <a:spcPct val="100000"/>
              </a:lnSpc>
              <a:buNone/>
              <a:tabLst>
                <a:tab pos="0" algn="l"/>
              </a:tabLst>
            </a:pPr>
            <a:fld id="{F98D74C2-E671-4E5A-B826-0B971B732DB5}" type="slidenum">
              <a:rPr lang="de-DE" sz="1200" b="0" strike="noStrike" spc="-1">
                <a:solidFill>
                  <a:schemeClr val="dk1"/>
                </a:solidFill>
                <a:latin typeface="Fira Sans"/>
              </a:rPr>
              <a:t>‹Nr.›</a:t>
            </a:fld>
            <a:endParaRPr lang="de-DE" sz="1200" b="0" strike="noStrike" spc="-1">
              <a:solidFill>
                <a:srgbClr val="000000"/>
              </a:solidFill>
              <a:latin typeface="Calibri"/>
            </a:endParaRPr>
          </a:p>
        </p:txBody>
      </p:sp>
      <p:sp>
        <p:nvSpPr>
          <p:cNvPr id="57" name="PlaceHolder 3"/>
          <p:cNvSpPr>
            <a:spLocks noGrp="1"/>
          </p:cNvSpPr>
          <p:nvPr>
            <p:ph type="dt" idx="27"/>
          </p:nvPr>
        </p:nvSpPr>
        <p:spPr>
          <a:xfrm>
            <a:off x="4330800" y="6177600"/>
            <a:ext cx="2339280" cy="35928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&lt;Datum/Uhrzeit&gt;</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video" Target="https://player.vimeo.com/video/1027278319?app_id=12296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player.vimeo.com/video/1022414818?app_id=12296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360000" y="1678320"/>
            <a:ext cx="11471400" cy="1321920"/>
          </a:xfrm>
          <a:prstGeom prst="rect">
            <a:avLst/>
          </a:prstGeom>
          <a:noFill/>
          <a:ln w="0">
            <a:noFill/>
          </a:ln>
        </p:spPr>
        <p:txBody>
          <a:bodyPr lIns="0" tIns="45720" rIns="91440" bIns="45720" anchor="ctr">
            <a:normAutofit fontScale="90000"/>
          </a:bodyPr>
          <a:lstStyle/>
          <a:p>
            <a:pPr indent="0" defTabSz="914400">
              <a:lnSpc>
                <a:spcPct val="90000"/>
              </a:lnSpc>
              <a:spcBef>
                <a:spcPts val="1191"/>
              </a:spcBef>
              <a:spcAft>
                <a:spcPts val="992"/>
              </a:spcAft>
              <a:buNone/>
              <a:tabLst>
                <a:tab pos="0" algn="l"/>
              </a:tabLst>
            </a:pPr>
            <a:r>
              <a:rPr lang="de-DE" sz="2400" b="0" strike="noStrike" spc="-1">
                <a:solidFill>
                  <a:schemeClr val="lt1"/>
                </a:solidFill>
                <a:latin typeface="Fira Sans Condensed ExtraBold"/>
              </a:rPr>
              <a:t>Informationen zu den</a:t>
            </a:r>
            <a:br>
              <a:rPr sz="2400"/>
            </a:br>
            <a:r>
              <a:rPr lang="de-DE" sz="2400" b="0" strike="noStrike" spc="-1">
                <a:solidFill>
                  <a:schemeClr val="lt1"/>
                </a:solidFill>
                <a:latin typeface="Fira Sans Condensed ExtraBold"/>
              </a:rPr>
              <a:t>Gehaltsverhandlungen für 2025</a:t>
            </a:r>
            <a:br>
              <a:rPr sz="2400"/>
            </a:br>
            <a:br>
              <a:rPr sz="2400"/>
            </a:br>
            <a:r>
              <a:rPr lang="de-DE" sz="2400" b="0" strike="noStrike" spc="-1">
                <a:solidFill>
                  <a:schemeClr val="lt1"/>
                </a:solidFill>
                <a:latin typeface="Fira Sans Condensed ExtraBold"/>
              </a:rPr>
              <a:t> 11.11.2024:  Dienstgeber verweigert Gehaltsverhandlungen.</a:t>
            </a:r>
            <a:br>
              <a:rPr sz="2400"/>
            </a:br>
            <a:r>
              <a:rPr lang="de-DE" sz="2400" b="0" strike="noStrike" spc="-1">
                <a:solidFill>
                  <a:schemeClr val="lt1"/>
                </a:solidFill>
                <a:latin typeface="Fira Sans Condensed ExtraBold"/>
              </a:rPr>
              <a:t>Kampfmaßnahmen beschlossen!  </a:t>
            </a:r>
            <a:endParaRPr lang="de-DE" sz="2400" b="0" strike="noStrike" spc="-1">
              <a:solidFill>
                <a:srgbClr val="000000"/>
              </a:solidFill>
              <a:latin typeface="Calibri"/>
            </a:endParaRPr>
          </a:p>
        </p:txBody>
      </p:sp>
      <p:sp>
        <p:nvSpPr>
          <p:cNvPr id="3" name="PlaceHolder 2"/>
          <p:cNvSpPr>
            <a:spLocks noGrp="1"/>
          </p:cNvSpPr>
          <p:nvPr>
            <p:ph type="sldNum" idx="32"/>
          </p:nvPr>
        </p:nvSpPr>
        <p:spPr/>
        <p:txBody>
          <a:bodyPr/>
          <a:lstStyle/>
          <a:p>
            <a:fld id="{595D2BF1-049E-40A1-B359-EAFF0175C854}" type="slidenum">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360000" y="360000"/>
            <a:ext cx="11566080" cy="1324800"/>
          </a:xfrm>
          <a:prstGeom prst="rect">
            <a:avLst/>
          </a:prstGeom>
          <a:solidFill>
            <a:srgbClr val="497383"/>
          </a:solidFill>
          <a:ln w="0">
            <a:noFill/>
          </a:ln>
        </p:spPr>
        <p:txBody>
          <a:bodyPr lIns="0" tIns="45720" rIns="91440" bIns="45720" anchor="ctr">
            <a:normAutofit/>
          </a:bodyPr>
          <a:lstStyle/>
          <a:p>
            <a:pPr indent="0" defTabSz="914400">
              <a:lnSpc>
                <a:spcPct val="90000"/>
              </a:lnSpc>
              <a:buNone/>
              <a:tabLst>
                <a:tab pos="0" algn="l"/>
              </a:tabLst>
            </a:pPr>
            <a:r>
              <a:rPr lang="de-DE" sz="4400" b="0" strike="noStrike" spc="-1">
                <a:solidFill>
                  <a:schemeClr val="lt1"/>
                </a:solidFill>
                <a:latin typeface="Fira Sans Condensed ExtraBold"/>
              </a:rPr>
              <a:t> So laufen Gehaltsverhandlungen im Regelfall ab:</a:t>
            </a:r>
            <a:endParaRPr lang="de-DE" sz="4400" b="0" strike="noStrike" spc="-1">
              <a:solidFill>
                <a:srgbClr val="FFFFFF"/>
              </a:solidFill>
              <a:latin typeface="Calibri"/>
            </a:endParaRPr>
          </a:p>
        </p:txBody>
      </p:sp>
      <p:sp>
        <p:nvSpPr>
          <p:cNvPr id="128" name="PlaceHolder 2"/>
          <p:cNvSpPr>
            <a:spLocks noGrp="1"/>
          </p:cNvSpPr>
          <p:nvPr>
            <p:ph/>
          </p:nvPr>
        </p:nvSpPr>
        <p:spPr>
          <a:xfrm>
            <a:off x="360000" y="2123640"/>
            <a:ext cx="11158560" cy="396828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de-AT" sz="2800" b="1" strike="noStrike" spc="-1">
                <a:solidFill>
                  <a:srgbClr val="050505"/>
                </a:solidFill>
                <a:latin typeface="Fira Sans"/>
                <a:ea typeface="Times New Roman"/>
              </a:rPr>
              <a:t>Übernahme des Gehaltsabschlusses</a:t>
            </a:r>
            <a:endParaRPr lang="de-DE" sz="2800" b="0" strike="noStrike" spc="-1">
              <a:solidFill>
                <a:srgbClr val="000000"/>
              </a:solidFill>
              <a:latin typeface="Calibri"/>
            </a:endParaRPr>
          </a:p>
          <a:p>
            <a:pPr marL="228600" indent="-228600" defTabSz="914400">
              <a:lnSpc>
                <a:spcPct val="90000"/>
              </a:lnSpc>
              <a:spcBef>
                <a:spcPts val="1001"/>
              </a:spcBef>
              <a:buClr>
                <a:srgbClr val="050505"/>
              </a:buClr>
              <a:buFont typeface="Arial"/>
              <a:buChar char="•"/>
              <a:tabLst>
                <a:tab pos="0" algn="l"/>
              </a:tabLst>
            </a:pPr>
            <a:r>
              <a:rPr lang="de-AT" sz="2800" b="0" strike="noStrike" spc="-1">
                <a:solidFill>
                  <a:srgbClr val="050505"/>
                </a:solidFill>
                <a:latin typeface="Fira Sans"/>
                <a:ea typeface="Times New Roman"/>
              </a:rPr>
              <a:t>Im Regelfall übernehmen die Bundesländer und die Städte und Gemeinden den Bundesabschluss, um faire Bedingungen und eine gewisse Durchlässigkeit im Öffentlichen Dienst sicherzustellen.</a:t>
            </a: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F034ED90-1B90-4E86-820D-A2A02C8AB768}"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sldNum" idx="47"/>
          </p:nvPr>
        </p:nvSpPr>
        <p:spPr>
          <a:xfrm>
            <a:off x="10572840" y="6172200"/>
            <a:ext cx="1258200" cy="359280"/>
          </a:xfrm>
          <a:prstGeom prst="rect">
            <a:avLst/>
          </a:prstGeom>
          <a:noFill/>
          <a:ln w="0">
            <a:noFill/>
          </a:ln>
        </p:spPr>
        <p:txBody>
          <a:bodyPr lIns="0" tIns="0" rIns="0" bIns="0" anchor="b">
            <a:normAutofit/>
          </a:bodyPr>
          <a:lstStyle>
            <a:lvl1pPr indent="0" algn="r" defTabSz="914400">
              <a:lnSpc>
                <a:spcPct val="100000"/>
              </a:lnSpc>
              <a:spcAft>
                <a:spcPts val="601"/>
              </a:spcAft>
              <a:buNone/>
              <a:tabLst>
                <a:tab pos="0" algn="l"/>
              </a:tabLst>
              <a:defRPr lang="de-DE" sz="1200" b="0" strike="noStrike" spc="-1">
                <a:solidFill>
                  <a:schemeClr val="dk1"/>
                </a:solidFill>
                <a:latin typeface="Fira Sans"/>
              </a:defRPr>
            </a:lvl1pPr>
          </a:lstStyle>
          <a:p>
            <a:pPr indent="0" algn="r" defTabSz="914400">
              <a:lnSpc>
                <a:spcPct val="100000"/>
              </a:lnSpc>
              <a:spcAft>
                <a:spcPts val="601"/>
              </a:spcAft>
              <a:buNone/>
              <a:tabLst>
                <a:tab pos="0" algn="l"/>
              </a:tabLst>
            </a:pPr>
            <a:fld id="{53E72BC0-24A2-4654-AAF2-2634083B049F}" type="slidenum">
              <a:rPr lang="de-DE" sz="1200" b="0" strike="noStrike" spc="-1">
                <a:solidFill>
                  <a:schemeClr val="dk1"/>
                </a:solidFill>
                <a:latin typeface="Fira Sans"/>
              </a:rPr>
              <a:t>11</a:t>
            </a:fld>
            <a:endParaRPr lang="de-DE" sz="1200" b="0" strike="noStrike" spc="-1">
              <a:solidFill>
                <a:srgbClr val="000000"/>
              </a:solidFill>
              <a:latin typeface="Calibri"/>
            </a:endParaRPr>
          </a:p>
        </p:txBody>
      </p:sp>
      <p:pic>
        <p:nvPicPr>
          <p:cNvPr id="130" name="Grafik 9" descr="Ein Bild, das Text, Screenshot, Schrift, Design enthält.&#10;&#10;Automatisch generierte Beschreibung"/>
          <p:cNvPicPr/>
          <p:nvPr/>
        </p:nvPicPr>
        <p:blipFill>
          <a:blip r:embed="rId2"/>
          <a:stretch/>
        </p:blipFill>
        <p:spPr>
          <a:xfrm>
            <a:off x="0" y="0"/>
            <a:ext cx="6857280" cy="6857280"/>
          </a:xfrm>
          <a:prstGeom prst="rect">
            <a:avLst/>
          </a:prstGeom>
          <a:ln w="0">
            <a:noFill/>
          </a:ln>
        </p:spPr>
      </p:pic>
      <p:sp>
        <p:nvSpPr>
          <p:cNvPr id="131" name="Rechteck 12"/>
          <p:cNvSpPr/>
          <p:nvPr/>
        </p:nvSpPr>
        <p:spPr>
          <a:xfrm>
            <a:off x="6858000" y="0"/>
            <a:ext cx="5333400" cy="5942880"/>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7422840" y="2103480"/>
            <a:ext cx="11451960" cy="132480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3600" b="0" strike="noStrike" spc="-1">
                <a:solidFill>
                  <a:schemeClr val="dk1"/>
                </a:solidFill>
                <a:latin typeface="Fira Sans Condensed ExtraBold"/>
              </a:rPr>
              <a:t>Am 7. November 2024 </a:t>
            </a:r>
            <a:br>
              <a:rPr sz="3600"/>
            </a:br>
            <a:r>
              <a:rPr lang="de-DE" sz="3600" b="0" strike="noStrike" spc="-1">
                <a:solidFill>
                  <a:schemeClr val="dk1"/>
                </a:solidFill>
                <a:latin typeface="Fira Sans Condensed ExtraBold"/>
              </a:rPr>
              <a:t>beschloss die </a:t>
            </a:r>
            <a:br>
              <a:rPr sz="3600"/>
            </a:br>
            <a:r>
              <a:rPr lang="de-DE" sz="3600" b="0" strike="noStrike" spc="-1">
                <a:solidFill>
                  <a:schemeClr val="dk1"/>
                </a:solidFill>
                <a:latin typeface="Fira Sans Condensed ExtraBold"/>
              </a:rPr>
              <a:t>GÖD-Bundeskonferenz </a:t>
            </a:r>
            <a:br>
              <a:rPr sz="3600"/>
            </a:br>
            <a:r>
              <a:rPr lang="de-DE" sz="3600" b="0" strike="noStrike" spc="-1">
                <a:solidFill>
                  <a:schemeClr val="dk1"/>
                </a:solidFill>
                <a:latin typeface="Fira Sans Condensed ExtraBold"/>
              </a:rPr>
              <a:t>eine Resolution.</a:t>
            </a:r>
            <a:endParaRPr lang="de-DE" sz="3600" b="0" strike="noStrike" spc="-1">
              <a:solidFill>
                <a:srgbClr val="000000"/>
              </a:solidFill>
              <a:latin typeface="Calibri"/>
            </a:endParaRPr>
          </a:p>
        </p:txBody>
      </p:sp>
      <p:pic>
        <p:nvPicPr>
          <p:cNvPr id="133" name="Grafik 5" descr="Ein Bild, das Text, Screenshot, Schrift, Logo enthält.&#10;&#10;Automatisch generierte Beschreibung"/>
          <p:cNvPicPr/>
          <p:nvPr/>
        </p:nvPicPr>
        <p:blipFill>
          <a:blip r:embed="rId2"/>
          <a:stretch/>
        </p:blipFill>
        <p:spPr>
          <a:xfrm>
            <a:off x="0" y="0"/>
            <a:ext cx="6857280" cy="6857280"/>
          </a:xfrm>
          <a:prstGeom prst="rect">
            <a:avLst/>
          </a:prstGeom>
          <a:ln w="0">
            <a:noFill/>
          </a:ln>
        </p:spPr>
      </p:pic>
      <p:sp>
        <p:nvSpPr>
          <p:cNvPr id="134" name="PlaceHolder 2"/>
          <p:cNvSpPr>
            <a:spLocks noGrp="1"/>
          </p:cNvSpPr>
          <p:nvPr>
            <p:ph type="sldNum" idx="48"/>
          </p:nvPr>
        </p:nvSpPr>
        <p:spPr>
          <a:xfrm>
            <a:off x="10572840" y="6172200"/>
            <a:ext cx="1258200" cy="359280"/>
          </a:xfrm>
          <a:prstGeom prst="rect">
            <a:avLst/>
          </a:prstGeom>
          <a:noFill/>
          <a:ln w="0">
            <a:noFill/>
          </a:ln>
        </p:spPr>
        <p:txBody>
          <a:bodyPr lIns="0" tIns="0" rIns="0" bIns="0" anchor="b">
            <a:normAutofit/>
          </a:bodyPr>
          <a:lstStyle>
            <a:lvl1pPr indent="0" algn="r" defTabSz="914400">
              <a:lnSpc>
                <a:spcPct val="100000"/>
              </a:lnSpc>
              <a:spcAft>
                <a:spcPts val="601"/>
              </a:spcAft>
              <a:buNone/>
              <a:tabLst>
                <a:tab pos="0" algn="l"/>
              </a:tabLst>
              <a:defRPr lang="de-DE" sz="1200" b="0" strike="noStrike" spc="-1">
                <a:solidFill>
                  <a:schemeClr val="dk1"/>
                </a:solidFill>
                <a:latin typeface="Fira Sans"/>
              </a:defRPr>
            </a:lvl1pPr>
          </a:lstStyle>
          <a:p>
            <a:pPr indent="0" algn="r" defTabSz="914400">
              <a:lnSpc>
                <a:spcPct val="100000"/>
              </a:lnSpc>
              <a:spcAft>
                <a:spcPts val="601"/>
              </a:spcAft>
              <a:buNone/>
              <a:tabLst>
                <a:tab pos="0" algn="l"/>
              </a:tabLst>
            </a:pPr>
            <a:fld id="{B06248D9-BEE0-45A6-A1F8-D41F5B1787A0}" type="slidenum">
              <a:rPr lang="de-DE" sz="1200" b="0" strike="noStrike" spc="-1">
                <a:solidFill>
                  <a:schemeClr val="dk1"/>
                </a:solidFill>
                <a:latin typeface="Fira Sans"/>
              </a:rPr>
              <a:t>12</a:t>
            </a:fld>
            <a:endParaRPr lang="de-DE" sz="1200" b="0" strike="noStrike" spc="-1">
              <a:solidFill>
                <a:srgbClr val="000000"/>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69720" y="955080"/>
            <a:ext cx="11451960" cy="132480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dk1"/>
                </a:solidFill>
                <a:latin typeface="Fira Sans Condensed ExtraBold"/>
              </a:rPr>
              <a:t>Resolution im Überblick</a:t>
            </a:r>
            <a:endParaRPr lang="de-DE" sz="4400" b="0" strike="noStrike" spc="-1">
              <a:solidFill>
                <a:srgbClr val="000000"/>
              </a:solidFill>
              <a:latin typeface="Calibri"/>
            </a:endParaRPr>
          </a:p>
        </p:txBody>
      </p:sp>
      <p:sp>
        <p:nvSpPr>
          <p:cNvPr id="136" name="PlaceHolder 2"/>
          <p:cNvSpPr>
            <a:spLocks noGrp="1"/>
          </p:cNvSpPr>
          <p:nvPr>
            <p:ph/>
          </p:nvPr>
        </p:nvSpPr>
        <p:spPr>
          <a:xfrm>
            <a:off x="360000" y="2312640"/>
            <a:ext cx="11451960" cy="346320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1B2224"/>
              </a:buClr>
              <a:buFont typeface="Arial"/>
              <a:buChar char="•"/>
            </a:pPr>
            <a:r>
              <a:rPr lang="de-AT" sz="2800" b="1" strike="noStrike" spc="-1">
                <a:solidFill>
                  <a:srgbClr val="1B2224"/>
                </a:solidFill>
                <a:latin typeface="Fira Sans"/>
              </a:rPr>
              <a:t>Gesprächsverweigerung</a:t>
            </a:r>
            <a:r>
              <a:rPr lang="de-AT" sz="2800" b="0" strike="noStrike" spc="-1">
                <a:solidFill>
                  <a:srgbClr val="1B2224"/>
                </a:solidFill>
                <a:latin typeface="Fira Sans"/>
              </a:rPr>
              <a:t> durch den Dienstgeber ist </a:t>
            </a:r>
            <a:r>
              <a:rPr lang="de-AT" sz="2800" b="1" strike="noStrike" spc="-1">
                <a:solidFill>
                  <a:srgbClr val="1B2224"/>
                </a:solidFill>
                <a:latin typeface="Fira Sans"/>
              </a:rPr>
              <a:t>inakzeptabel</a:t>
            </a:r>
            <a:r>
              <a:rPr lang="de-AT" sz="2800" b="0" strike="noStrike" spc="-1">
                <a:solidFill>
                  <a:srgbClr val="1B2224"/>
                </a:solidFill>
                <a:latin typeface="Fira Sans"/>
              </a:rPr>
              <a:t>. </a:t>
            </a:r>
            <a:endParaRPr lang="de-DE" sz="2800" b="0" strike="noStrike" spc="-1">
              <a:solidFill>
                <a:srgbClr val="000000"/>
              </a:solidFill>
              <a:latin typeface="Calibri"/>
            </a:endParaRPr>
          </a:p>
          <a:p>
            <a:pPr marL="228600" indent="-228600" defTabSz="914400">
              <a:lnSpc>
                <a:spcPct val="90000"/>
              </a:lnSpc>
              <a:spcBef>
                <a:spcPts val="1001"/>
              </a:spcBef>
              <a:buClr>
                <a:srgbClr val="1B2224"/>
              </a:buClr>
              <a:buFont typeface="Arial"/>
              <a:buChar char="•"/>
            </a:pPr>
            <a:r>
              <a:rPr lang="de-AT" sz="2800" b="0" strike="noStrike" spc="-1">
                <a:solidFill>
                  <a:srgbClr val="1B2224"/>
                </a:solidFill>
                <a:latin typeface="Fira Sans"/>
              </a:rPr>
              <a:t>Ohne Verhandlungen kann es keinen Gehaltsabschluss geben. </a:t>
            </a:r>
            <a:r>
              <a:rPr lang="de-AT" sz="2800" b="1" strike="noStrike" spc="-1">
                <a:solidFill>
                  <a:srgbClr val="1B2224"/>
                </a:solidFill>
                <a:latin typeface="Fira Sans"/>
              </a:rPr>
              <a:t>Ohne Gehaltsabschluss werden die Gehälter 2025 (und auch in weiterer Zukunft) nicht erhöht.</a:t>
            </a: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60B0CC4E-652E-4CDE-B2BA-CA823503F24C}" type="slidenum">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rafik 3" descr="Ein Bild, das Text, Screenshot, Schrift enthält.&#10;&#10;Automatisch generierte Beschreibung"/>
          <p:cNvPicPr/>
          <p:nvPr/>
        </p:nvPicPr>
        <p:blipFill>
          <a:blip r:embed="rId2"/>
          <a:stretch/>
        </p:blipFill>
        <p:spPr>
          <a:xfrm>
            <a:off x="0" y="2520"/>
            <a:ext cx="9699840" cy="6854760"/>
          </a:xfrm>
          <a:prstGeom prst="rect">
            <a:avLst/>
          </a:prstGeom>
          <a:ln w="0">
            <a:noFill/>
          </a:ln>
        </p:spPr>
      </p:pic>
      <p:sp>
        <p:nvSpPr>
          <p:cNvPr id="138" name="Rechteck 4"/>
          <p:cNvSpPr/>
          <p:nvPr/>
        </p:nvSpPr>
        <p:spPr>
          <a:xfrm>
            <a:off x="9700560" y="0"/>
            <a:ext cx="2490840" cy="6012360"/>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sp>
        <p:nvSpPr>
          <p:cNvPr id="2" name="PlaceHolder 1"/>
          <p:cNvSpPr>
            <a:spLocks noGrp="1"/>
          </p:cNvSpPr>
          <p:nvPr>
            <p:ph type="sldNum" idx="5"/>
          </p:nvPr>
        </p:nvSpPr>
        <p:spPr/>
        <p:txBody>
          <a:bodyPr/>
          <a:lstStyle/>
          <a:p>
            <a:fld id="{77CF335C-BC1E-41EF-AF08-E5375F20235E}" type="slidenum">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Grafik 3" descr="Ein Bild, das Text, Screenshot, Schrift, Design enthält.&#10;&#10;Automatisch generierte Beschreibung"/>
          <p:cNvPicPr/>
          <p:nvPr/>
        </p:nvPicPr>
        <p:blipFill>
          <a:blip r:embed="rId2"/>
          <a:stretch/>
        </p:blipFill>
        <p:spPr>
          <a:xfrm>
            <a:off x="0" y="0"/>
            <a:ext cx="6857280" cy="6857280"/>
          </a:xfrm>
          <a:prstGeom prst="rect">
            <a:avLst/>
          </a:prstGeom>
          <a:ln w="0">
            <a:noFill/>
          </a:ln>
        </p:spPr>
      </p:pic>
      <p:sp>
        <p:nvSpPr>
          <p:cNvPr id="140" name="Rechteck 4"/>
          <p:cNvSpPr/>
          <p:nvPr/>
        </p:nvSpPr>
        <p:spPr>
          <a:xfrm>
            <a:off x="6858000" y="0"/>
            <a:ext cx="5333400" cy="5952960"/>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sp>
        <p:nvSpPr>
          <p:cNvPr id="2" name="PlaceHolder 1"/>
          <p:cNvSpPr>
            <a:spLocks noGrp="1"/>
          </p:cNvSpPr>
          <p:nvPr>
            <p:ph type="sldNum" idx="5"/>
          </p:nvPr>
        </p:nvSpPr>
        <p:spPr/>
        <p:txBody>
          <a:bodyPr/>
          <a:lstStyle/>
          <a:p>
            <a:fld id="{6F954C3B-B345-483C-A94D-2C4825D29F92}" type="slidenum">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369720" y="955080"/>
            <a:ext cx="11451960" cy="132480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dk1"/>
                </a:solidFill>
                <a:latin typeface="Fira Sans Condensed ExtraBold"/>
              </a:rPr>
              <a:t>Wichtige Themen: Personalnot</a:t>
            </a:r>
            <a:endParaRPr lang="de-DE" sz="4400" b="0" strike="noStrike" spc="-1">
              <a:solidFill>
                <a:srgbClr val="000000"/>
              </a:solidFill>
              <a:latin typeface="Calibri"/>
            </a:endParaRPr>
          </a:p>
        </p:txBody>
      </p:sp>
      <p:sp>
        <p:nvSpPr>
          <p:cNvPr id="142" name="PlaceHolder 2"/>
          <p:cNvSpPr>
            <a:spLocks noGrp="1"/>
          </p:cNvSpPr>
          <p:nvPr>
            <p:ph/>
          </p:nvPr>
        </p:nvSpPr>
        <p:spPr>
          <a:xfrm>
            <a:off x="360000" y="2312640"/>
            <a:ext cx="11615760" cy="346320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1A2124"/>
              </a:buClr>
              <a:buFont typeface="Arial"/>
              <a:buChar char="•"/>
            </a:pPr>
            <a:r>
              <a:rPr lang="de-AT" sz="2800" b="0" strike="noStrike" spc="-1">
                <a:solidFill>
                  <a:schemeClr val="dk1"/>
                </a:solidFill>
                <a:latin typeface="Fira Sans Condensed"/>
              </a:rPr>
              <a:t>Pensionierungswelle führt zu Personalmangel und steigender Belastung.</a:t>
            </a:r>
            <a:endParaRPr lang="de-DE" sz="28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800" b="1" strike="noStrike" spc="-1">
                <a:solidFill>
                  <a:schemeClr val="dk1"/>
                </a:solidFill>
                <a:latin typeface="Fira Sans Condensed"/>
              </a:rPr>
              <a:t>Forderung: </a:t>
            </a:r>
            <a:r>
              <a:rPr lang="de-AT" sz="2800" b="0" strike="noStrike" spc="-1">
                <a:solidFill>
                  <a:schemeClr val="dk1"/>
                </a:solidFill>
                <a:latin typeface="Fira Sans Condensed"/>
              </a:rPr>
              <a:t>Investitionen zur Attraktivitätssteigerung des Öffentlichen Dienstes.</a:t>
            </a:r>
            <a:endParaRPr lang="de-DE" sz="28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800" b="1" strike="noStrike" spc="-1">
                <a:solidFill>
                  <a:schemeClr val="dk1"/>
                </a:solidFill>
                <a:latin typeface="Fira Sans Condensed"/>
              </a:rPr>
              <a:t>Ziel: </a:t>
            </a:r>
            <a:r>
              <a:rPr lang="de-AT" sz="2800" b="0" strike="noStrike" spc="-1">
                <a:solidFill>
                  <a:schemeClr val="dk1"/>
                </a:solidFill>
                <a:latin typeface="Fira Sans Condensed"/>
              </a:rPr>
              <a:t>Wettbewerbsfähigkeit gegenüber der Privatwirtschaft stärken.</a:t>
            </a: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E7D194FA-5321-4467-9DBA-69189480C878}" type="slidenum">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369720" y="955080"/>
            <a:ext cx="11451960" cy="132480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dk1"/>
                </a:solidFill>
                <a:latin typeface="Fira Sans Condensed ExtraBold"/>
              </a:rPr>
              <a:t>Wichtige Themen: Sozialpartnerschaft</a:t>
            </a:r>
            <a:endParaRPr lang="de-DE" sz="4400" b="0" strike="noStrike" spc="-1">
              <a:solidFill>
                <a:srgbClr val="000000"/>
              </a:solidFill>
              <a:latin typeface="Calibri"/>
            </a:endParaRPr>
          </a:p>
        </p:txBody>
      </p:sp>
      <p:sp>
        <p:nvSpPr>
          <p:cNvPr id="144" name="PlaceHolder 2"/>
          <p:cNvSpPr>
            <a:spLocks noGrp="1"/>
          </p:cNvSpPr>
          <p:nvPr>
            <p:ph/>
          </p:nvPr>
        </p:nvSpPr>
        <p:spPr>
          <a:xfrm>
            <a:off x="360000" y="2312640"/>
            <a:ext cx="11451960" cy="346320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1A2124"/>
              </a:buClr>
              <a:buFont typeface="Arial"/>
              <a:buChar char="•"/>
            </a:pPr>
            <a:r>
              <a:rPr lang="de-AT" sz="2800" b="1" strike="noStrike" spc="-1">
                <a:solidFill>
                  <a:schemeClr val="dk1"/>
                </a:solidFill>
                <a:latin typeface="Fira Sans"/>
              </a:rPr>
              <a:t>Forderung:</a:t>
            </a:r>
            <a:r>
              <a:rPr lang="de-AT" sz="2800" b="0" strike="noStrike" spc="-1">
                <a:solidFill>
                  <a:schemeClr val="dk1"/>
                </a:solidFill>
                <a:latin typeface="Fira Sans"/>
              </a:rPr>
              <a:t> Rückkehr zur Sozialpartnerschaft durch den Dienstgeber.</a:t>
            </a:r>
            <a:endParaRPr lang="de-DE" sz="2800" b="0" strike="noStrike" spc="-1">
              <a:solidFill>
                <a:srgbClr val="000000"/>
              </a:solidFill>
              <a:latin typeface="Calibri"/>
            </a:endParaRPr>
          </a:p>
          <a:p>
            <a:pPr marL="228600" indent="-228600" defTabSz="914400">
              <a:lnSpc>
                <a:spcPct val="90000"/>
              </a:lnSpc>
              <a:spcBef>
                <a:spcPts val="1001"/>
              </a:spcBef>
              <a:buClr>
                <a:srgbClr val="1B2224"/>
              </a:buClr>
              <a:buFont typeface="Arial"/>
              <a:buChar char="•"/>
            </a:pPr>
            <a:r>
              <a:rPr lang="de-AT" sz="2800" b="0" strike="noStrike" spc="-1">
                <a:solidFill>
                  <a:srgbClr val="1B2224"/>
                </a:solidFill>
                <a:latin typeface="Fira Sans"/>
              </a:rPr>
              <a:t>Alle, die die Sozialpartnerschaft zu Grabe tragen oder schwächen wollen, haben anscheinend aus der Geschichte nichts gelernt, das System nicht verstanden oder äußerst egoistische Motive.</a:t>
            </a: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D24217BF-6217-4DEA-B71F-38EE483EB249}" type="slidenum">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360000" y="360000"/>
            <a:ext cx="11471400" cy="132192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dk1"/>
                </a:solidFill>
                <a:latin typeface="Fira Sans Condensed ExtraBold"/>
              </a:rPr>
              <a:t>GÖD-Rechtsschutz</a:t>
            </a:r>
            <a:endParaRPr lang="de-DE" sz="4400" b="0" strike="noStrike" spc="-1">
              <a:solidFill>
                <a:srgbClr val="000000"/>
              </a:solidFill>
              <a:latin typeface="Calibri"/>
            </a:endParaRPr>
          </a:p>
        </p:txBody>
      </p:sp>
      <p:sp>
        <p:nvSpPr>
          <p:cNvPr id="146" name="PlaceHolder 2"/>
          <p:cNvSpPr>
            <a:spLocks noGrp="1"/>
          </p:cNvSpPr>
          <p:nvPr>
            <p:ph/>
          </p:nvPr>
        </p:nvSpPr>
        <p:spPr>
          <a:xfrm>
            <a:off x="360000" y="1800000"/>
            <a:ext cx="11471400" cy="34887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1B2224"/>
              </a:buClr>
              <a:buFont typeface="Arial"/>
              <a:buChar char="•"/>
            </a:pPr>
            <a:r>
              <a:rPr lang="de-AT" sz="2800" b="0" strike="noStrike" spc="-1">
                <a:solidFill>
                  <a:srgbClr val="1B2224"/>
                </a:solidFill>
                <a:latin typeface="Fira Sans"/>
              </a:rPr>
              <a:t>Bei Teilnahme an gewerkschaftlichen Maßnahmen ist gewerkschaftlicher Rechtsschutz jedenfalls vorgesehen. </a:t>
            </a:r>
            <a:endParaRPr lang="de-DE" sz="2800" b="0" strike="noStrike" spc="-1">
              <a:solidFill>
                <a:srgbClr val="000000"/>
              </a:solidFill>
              <a:latin typeface="Calibri"/>
            </a:endParaRPr>
          </a:p>
          <a:p>
            <a:pPr marL="228600" indent="-228600" defTabSz="914400">
              <a:lnSpc>
                <a:spcPct val="90000"/>
              </a:lnSpc>
              <a:spcBef>
                <a:spcPts val="1001"/>
              </a:spcBef>
              <a:buClr>
                <a:srgbClr val="1B2224"/>
              </a:buClr>
              <a:buFont typeface="Arial"/>
              <a:buChar char="•"/>
            </a:pPr>
            <a:r>
              <a:rPr lang="de-AT" sz="2800" b="0" strike="noStrike" spc="-1">
                <a:solidFill>
                  <a:srgbClr val="1B2224"/>
                </a:solidFill>
                <a:latin typeface="Fira Sans"/>
              </a:rPr>
              <a:t>Dieser </a:t>
            </a:r>
            <a:r>
              <a:rPr lang="de-AT" sz="2800" b="1" strike="noStrike" spc="-1">
                <a:solidFill>
                  <a:srgbClr val="1B2224"/>
                </a:solidFill>
                <a:latin typeface="Fira Sans"/>
              </a:rPr>
              <a:t>Rechtsschutz gilt auch für Kolleg:innen, die aus Anlass dieser gewerkschaftlichen Maßnahmen der GÖD beitreten.</a:t>
            </a:r>
            <a:endParaRPr lang="de-DE" sz="2800" b="0" strike="noStrike" spc="-1">
              <a:solidFill>
                <a:srgbClr val="000000"/>
              </a:solidFill>
              <a:latin typeface="Calibri"/>
            </a:endParaRPr>
          </a:p>
        </p:txBody>
      </p:sp>
      <p:sp>
        <p:nvSpPr>
          <p:cNvPr id="4" name="PlaceHolder 3"/>
          <p:cNvSpPr>
            <a:spLocks noGrp="1"/>
          </p:cNvSpPr>
          <p:nvPr>
            <p:ph type="sldNum" idx="29"/>
          </p:nvPr>
        </p:nvSpPr>
        <p:spPr/>
        <p:txBody>
          <a:bodyPr/>
          <a:lstStyle/>
          <a:p>
            <a:fld id="{CDC703FC-5525-422F-B777-B0DA6904B5DB}" type="slidenum">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360000" y="360000"/>
            <a:ext cx="11471400" cy="1105200"/>
          </a:xfrm>
          <a:prstGeom prst="rect">
            <a:avLst/>
          </a:prstGeom>
          <a:noFill/>
          <a:ln w="0">
            <a:noFill/>
          </a:ln>
        </p:spPr>
        <p:txBody>
          <a:bodyPr lIns="0" tIns="45720" rIns="91440" bIns="45720" anchor="b">
            <a:normAutofit fontScale="90000"/>
          </a:bodyPr>
          <a:lstStyle/>
          <a:p>
            <a:pPr indent="0" defTabSz="914400">
              <a:lnSpc>
                <a:spcPct val="90000"/>
              </a:lnSpc>
              <a:buNone/>
              <a:tabLst>
                <a:tab pos="0" algn="l"/>
              </a:tabLst>
            </a:pPr>
            <a:r>
              <a:rPr lang="de-DE" sz="4400" b="0" strike="noStrike" spc="-1">
                <a:solidFill>
                  <a:schemeClr val="dk1"/>
                </a:solidFill>
                <a:latin typeface="Fira Sans Condensed ExtraBold"/>
              </a:rPr>
              <a:t>Näheres zu den Hintergründen (7.11.2024):</a:t>
            </a:r>
            <a:br>
              <a:rPr sz="4400"/>
            </a:br>
            <a:r>
              <a:rPr lang="de-DE" sz="4400" b="0" strike="noStrike" spc="-1">
                <a:solidFill>
                  <a:schemeClr val="dk1"/>
                </a:solidFill>
                <a:latin typeface="Fira Sans Condensed ExtraBold"/>
              </a:rPr>
              <a:t>Interview mit GÖD-Vorsitzendem Eckehard Quin</a:t>
            </a:r>
            <a:endParaRPr lang="de-DE" sz="4400" b="0" strike="noStrike" spc="-1">
              <a:solidFill>
                <a:srgbClr val="000000"/>
              </a:solidFill>
              <a:latin typeface="Calibri"/>
            </a:endParaRPr>
          </a:p>
        </p:txBody>
      </p:sp>
      <p:sp>
        <p:nvSpPr>
          <p:cNvPr id="4" name="PlaceHolder 3"/>
          <p:cNvSpPr>
            <a:spLocks noGrp="1"/>
          </p:cNvSpPr>
          <p:nvPr>
            <p:ph type="sldNum" idx="35"/>
          </p:nvPr>
        </p:nvSpPr>
        <p:spPr/>
        <p:txBody>
          <a:bodyPr/>
          <a:lstStyle/>
          <a:p>
            <a:fld id="{7711894E-EEDD-4CD6-9C1E-408A7D6E6986}" type="slidenum">
              <a:rPr/>
              <a:t>19</a:t>
            </a:fld>
            <a:endParaRPr/>
          </a:p>
        </p:txBody>
      </p:sp>
      <p:pic>
        <p:nvPicPr>
          <p:cNvPr id="3" name="Onlinemedien 2" title="Zeitnahe Kampfmaßnahmen beschlossen">
            <a:hlinkClick r:id="" action="ppaction://media"/>
            <a:extLst>
              <a:ext uri="{FF2B5EF4-FFF2-40B4-BE49-F238E27FC236}">
                <a16:creationId xmlns:a16="http://schemas.microsoft.com/office/drawing/2014/main" id="{4247FA63-ACF1-3371-7F0B-CA3D0B3F630D}"/>
              </a:ext>
            </a:extLst>
          </p:cNvPr>
          <p:cNvPicPr>
            <a:picLocks noRot="1" noChangeAspect="1"/>
          </p:cNvPicPr>
          <p:nvPr>
            <a:videoFile r:link="rId1"/>
          </p:nvPr>
        </p:nvPicPr>
        <p:blipFill>
          <a:blip r:embed="rId3"/>
          <a:stretch>
            <a:fillRect/>
          </a:stretch>
        </p:blipFill>
        <p:spPr>
          <a:xfrm>
            <a:off x="2584594" y="1627632"/>
            <a:ext cx="7022211" cy="3956175"/>
          </a:xfrm>
          <a:prstGeom prst="rect">
            <a:avLst/>
          </a:prstGeom>
        </p:spPr>
      </p:pic>
      <p:sp>
        <p:nvSpPr>
          <p:cNvPr id="6" name="Textfeld 5">
            <a:extLst>
              <a:ext uri="{FF2B5EF4-FFF2-40B4-BE49-F238E27FC236}">
                <a16:creationId xmlns:a16="http://schemas.microsoft.com/office/drawing/2014/main" id="{2C5939D8-0943-0F8E-B2C0-91D799ACDD26}"/>
              </a:ext>
            </a:extLst>
          </p:cNvPr>
          <p:cNvSpPr txBox="1"/>
          <p:nvPr/>
        </p:nvSpPr>
        <p:spPr>
          <a:xfrm>
            <a:off x="4453253" y="6060686"/>
            <a:ext cx="3284892" cy="369332"/>
          </a:xfrm>
          <a:prstGeom prst="rect">
            <a:avLst/>
          </a:prstGeom>
          <a:noFill/>
        </p:spPr>
        <p:txBody>
          <a:bodyPr wrap="square">
            <a:spAutoFit/>
          </a:bodyPr>
          <a:lstStyle/>
          <a:p>
            <a:r>
              <a:rPr lang="de-AT" dirty="0"/>
              <a:t>https://vimeo.com/1027278319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ontent Placeholder 2"/>
          <p:cNvSpPr/>
          <p:nvPr/>
        </p:nvSpPr>
        <p:spPr>
          <a:xfrm>
            <a:off x="646200" y="1166040"/>
            <a:ext cx="10226520" cy="452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defTabSz="914400">
              <a:lnSpc>
                <a:spcPct val="90000"/>
              </a:lnSpc>
              <a:spcBef>
                <a:spcPts val="1001"/>
              </a:spcBef>
              <a:buClr>
                <a:srgbClr val="1A2124"/>
              </a:buClr>
              <a:buFont typeface="Arial"/>
              <a:buChar char="•"/>
            </a:pPr>
            <a:r>
              <a:rPr lang="de-AT" sz="2600" b="0" strike="noStrike" spc="-1">
                <a:solidFill>
                  <a:schemeClr val="dk1"/>
                </a:solidFill>
                <a:latin typeface="Fira Sans Condensed"/>
              </a:rPr>
              <a:t>Herausforderungen der letzten Jahre: Corona, Krieg in der Ukraine, hohe Energiepreise, hohe Inflation</a:t>
            </a:r>
            <a:endParaRPr lang="de-DE" sz="26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600" b="0" strike="noStrike" spc="-1">
                <a:solidFill>
                  <a:schemeClr val="dk1"/>
                </a:solidFill>
                <a:latin typeface="Fira Sans Condensed"/>
              </a:rPr>
              <a:t>Großer Einsatz der Kolleg:innen zur Bewältigung der Krisen</a:t>
            </a:r>
            <a:endParaRPr lang="de-DE" sz="26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600" b="0" strike="noStrike" spc="-1">
                <a:solidFill>
                  <a:schemeClr val="dk1"/>
                </a:solidFill>
                <a:latin typeface="Fira Sans Condensed"/>
              </a:rPr>
              <a:t>Steigende Belastungen auch wegen Pensionierungswelle und Personalmangels</a:t>
            </a:r>
            <a:endParaRPr lang="de-DE" sz="26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600" b="0" strike="noStrike" spc="-1">
                <a:solidFill>
                  <a:schemeClr val="dk1"/>
                </a:solidFill>
                <a:latin typeface="Fira Sans Condensed"/>
              </a:rPr>
              <a:t>Öffentlicher Dienst muss mit der Privatwirtschaft um qualifizierte Fachkräfte konkurrieren. Faire Entlohnung durch den Dienstgeber ist dafür unerlässlich.</a:t>
            </a:r>
            <a:endParaRPr lang="de-DE" sz="26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AT" sz="2600" b="0" strike="noStrike" spc="-1">
                <a:solidFill>
                  <a:schemeClr val="dk1"/>
                </a:solidFill>
                <a:latin typeface="Fira Sans Condensed"/>
              </a:rPr>
              <a:t>Wertschätzung nicht nur in Sonntagsreden, sondern auch durch Gehaltserhöhungen</a:t>
            </a:r>
            <a:endParaRPr lang="de-DE" sz="2600" b="0" strike="noStrike" spc="-1">
              <a:solidFill>
                <a:srgbClr val="000000"/>
              </a:solidFill>
              <a:latin typeface="Calibri"/>
            </a:endParaRPr>
          </a:p>
        </p:txBody>
      </p:sp>
      <p:sp>
        <p:nvSpPr>
          <p:cNvPr id="109" name="Titel 1"/>
          <p:cNvSpPr/>
          <p:nvPr/>
        </p:nvSpPr>
        <p:spPr>
          <a:xfrm>
            <a:off x="739080" y="325800"/>
            <a:ext cx="11451960" cy="13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pPr>
            <a:r>
              <a:rPr lang="de-DE" sz="4400" b="0" strike="noStrike" spc="-1">
                <a:solidFill>
                  <a:schemeClr val="dk1"/>
                </a:solidFill>
                <a:latin typeface="Fira Sans Condensed ExtraBold"/>
              </a:rPr>
              <a:t>Ausgangsbasis</a:t>
            </a:r>
            <a:endParaRPr lang="de-DE" sz="4400" b="0" strike="noStrike" spc="-1">
              <a:solidFill>
                <a:srgbClr val="000000"/>
              </a:solidFill>
              <a:latin typeface="Calibri"/>
            </a:endParaRPr>
          </a:p>
        </p:txBody>
      </p:sp>
      <p:sp>
        <p:nvSpPr>
          <p:cNvPr id="2" name="PlaceHolder 1"/>
          <p:cNvSpPr>
            <a:spLocks noGrp="1"/>
          </p:cNvSpPr>
          <p:nvPr>
            <p:ph type="sldNum" idx="5"/>
          </p:nvPr>
        </p:nvSpPr>
        <p:spPr/>
        <p:txBody>
          <a:bodyPr/>
          <a:lstStyle/>
          <a:p>
            <a:fld id="{D2C89CC5-1730-42DA-A83A-5AD3AC9BD536}" type="slidenum">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hteck: abgerundete Ecken 6"/>
          <p:cNvSpPr/>
          <p:nvPr/>
        </p:nvSpPr>
        <p:spPr>
          <a:xfrm>
            <a:off x="338400" y="1236240"/>
            <a:ext cx="1564560" cy="79380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DE" sz="1200" b="0" strike="noStrike" spc="-1">
                <a:solidFill>
                  <a:schemeClr val="lt1"/>
                </a:solidFill>
                <a:latin typeface="Fira Sans"/>
              </a:rPr>
              <a:t>GÖD-Webseiten</a:t>
            </a:r>
            <a:endParaRPr lang="de-DE" sz="1200" b="0" strike="noStrike" spc="-1">
              <a:solidFill>
                <a:srgbClr val="FFFFFF"/>
              </a:solidFill>
              <a:latin typeface="Calibri"/>
            </a:endParaRPr>
          </a:p>
        </p:txBody>
      </p:sp>
      <p:sp>
        <p:nvSpPr>
          <p:cNvPr id="151" name="Rechteck: abgerundete Ecken 6"/>
          <p:cNvSpPr/>
          <p:nvPr/>
        </p:nvSpPr>
        <p:spPr>
          <a:xfrm>
            <a:off x="10428120" y="1232640"/>
            <a:ext cx="1543680" cy="78264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AT" sz="1200" b="0" strike="noStrike" spc="-1">
                <a:solidFill>
                  <a:schemeClr val="lt1"/>
                </a:solidFill>
                <a:latin typeface="Fira Sans"/>
              </a:rPr>
              <a:t>Plakate</a:t>
            </a:r>
            <a:endParaRPr lang="de-DE" sz="1200" b="0" strike="noStrike" spc="-1">
              <a:solidFill>
                <a:srgbClr val="FFFFFF"/>
              </a:solidFill>
              <a:latin typeface="Calibri"/>
            </a:endParaRPr>
          </a:p>
        </p:txBody>
      </p:sp>
      <p:sp>
        <p:nvSpPr>
          <p:cNvPr id="152" name="Rechteck: abgerundete Ecken 6"/>
          <p:cNvSpPr/>
          <p:nvPr/>
        </p:nvSpPr>
        <p:spPr>
          <a:xfrm>
            <a:off x="2491560" y="1239480"/>
            <a:ext cx="1447560" cy="79380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AT" sz="1200" b="0" strike="noStrike" spc="-1">
                <a:solidFill>
                  <a:schemeClr val="lt1"/>
                </a:solidFill>
                <a:latin typeface="Fira Sans"/>
              </a:rPr>
              <a:t>Social Media</a:t>
            </a:r>
            <a:endParaRPr lang="de-DE" sz="1200" b="0" strike="noStrike" spc="-1">
              <a:solidFill>
                <a:srgbClr val="FFFFFF"/>
              </a:solidFill>
              <a:latin typeface="Calibri"/>
            </a:endParaRPr>
          </a:p>
        </p:txBody>
      </p:sp>
      <p:sp>
        <p:nvSpPr>
          <p:cNvPr id="153" name="Rechteck: abgerundete Ecken 6"/>
          <p:cNvSpPr/>
          <p:nvPr/>
        </p:nvSpPr>
        <p:spPr>
          <a:xfrm>
            <a:off x="4565880" y="1242360"/>
            <a:ext cx="1312200" cy="79092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DE" sz="1200" b="0" strike="noStrike" spc="-1">
                <a:solidFill>
                  <a:schemeClr val="lt1"/>
                </a:solidFill>
                <a:latin typeface="Fira Sans"/>
              </a:rPr>
              <a:t>Podcast &amp; Radio</a:t>
            </a:r>
            <a:endParaRPr lang="de-DE" sz="1200" b="0" strike="noStrike" spc="-1">
              <a:solidFill>
                <a:srgbClr val="FFFFFF"/>
              </a:solidFill>
              <a:latin typeface="Calibri"/>
            </a:endParaRPr>
          </a:p>
        </p:txBody>
      </p:sp>
      <p:sp>
        <p:nvSpPr>
          <p:cNvPr id="154" name="Rechteck: abgerundete Ecken 6"/>
          <p:cNvSpPr/>
          <p:nvPr/>
        </p:nvSpPr>
        <p:spPr>
          <a:xfrm>
            <a:off x="8558640" y="1239480"/>
            <a:ext cx="1473840" cy="78660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AT" sz="1200" b="0" strike="noStrike" spc="-1">
                <a:solidFill>
                  <a:schemeClr val="lt1"/>
                </a:solidFill>
                <a:latin typeface="Fira Sans"/>
              </a:rPr>
              <a:t>Mailing &amp; Direkt-kommunikation</a:t>
            </a:r>
            <a:endParaRPr lang="de-DE" sz="1200" b="0" strike="noStrike" spc="-1">
              <a:solidFill>
                <a:srgbClr val="FFFFFF"/>
              </a:solidFill>
              <a:latin typeface="Calibri"/>
            </a:endParaRPr>
          </a:p>
        </p:txBody>
      </p:sp>
      <p:sp>
        <p:nvSpPr>
          <p:cNvPr id="155" name="Rechteck: abgerundete Ecken 6"/>
          <p:cNvSpPr/>
          <p:nvPr/>
        </p:nvSpPr>
        <p:spPr>
          <a:xfrm>
            <a:off x="6504480" y="1244520"/>
            <a:ext cx="1658160" cy="785520"/>
          </a:xfrm>
          <a:prstGeom prst="rect">
            <a:avLst/>
          </a:prstGeom>
          <a:solidFill>
            <a:schemeClr val="accent2"/>
          </a:solidFill>
          <a:ln w="19050">
            <a:noFill/>
          </a:ln>
        </p:spPr>
        <p:style>
          <a:lnRef idx="2">
            <a:schemeClr val="accent6"/>
          </a:lnRef>
          <a:fillRef idx="1">
            <a:schemeClr val="lt1"/>
          </a:fillRef>
          <a:effectRef idx="0">
            <a:schemeClr val="accent6"/>
          </a:effectRef>
          <a:fontRef idx="minor"/>
        </p:style>
        <p:txBody>
          <a:bodyPr lIns="38160" tIns="38160" rIns="38160" bIns="38160" numCol="1" spcCol="1440" anchor="ctr">
            <a:noAutofit/>
          </a:bodyPr>
          <a:lstStyle/>
          <a:p>
            <a:pPr algn="ctr" defTabSz="444600">
              <a:lnSpc>
                <a:spcPct val="90000"/>
              </a:lnSpc>
              <a:spcAft>
                <a:spcPts val="420"/>
              </a:spcAft>
              <a:tabLst>
                <a:tab pos="0" algn="l"/>
              </a:tabLst>
            </a:pPr>
            <a:r>
              <a:rPr lang="de-AT" sz="1200" b="0" strike="noStrike" spc="-1">
                <a:solidFill>
                  <a:schemeClr val="lt1"/>
                </a:solidFill>
                <a:latin typeface="Fira Sans"/>
              </a:rPr>
              <a:t>Videokampagne „WENN ES UNS NICHT GÄBE“</a:t>
            </a:r>
            <a:endParaRPr lang="de-DE" sz="1200" b="0" strike="noStrike" spc="-1">
              <a:solidFill>
                <a:srgbClr val="FFFFFF"/>
              </a:solidFill>
              <a:latin typeface="Calibri"/>
            </a:endParaRPr>
          </a:p>
        </p:txBody>
      </p:sp>
      <p:sp>
        <p:nvSpPr>
          <p:cNvPr id="156" name="Textfeld 11"/>
          <p:cNvSpPr/>
          <p:nvPr/>
        </p:nvSpPr>
        <p:spPr>
          <a:xfrm>
            <a:off x="195840" y="289080"/>
            <a:ext cx="11775960" cy="729720"/>
          </a:xfrm>
          <a:prstGeom prst="rect">
            <a:avLst/>
          </a:prstGeom>
          <a:noFill/>
          <a:ln w="0">
            <a:solidFill>
              <a:srgbClr val="37687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2400" b="1" strike="noStrike" spc="-1">
                <a:solidFill>
                  <a:schemeClr val="dk1"/>
                </a:solidFill>
                <a:latin typeface="Fira Sans"/>
              </a:rPr>
              <a:t>Unterstütze die Verbreitung der GÖD-Forderungen </a:t>
            </a:r>
            <a:br>
              <a:rPr sz="1800"/>
            </a:br>
            <a:r>
              <a:rPr lang="de-DE" sz="1800" b="1" strike="noStrike" spc="-1">
                <a:solidFill>
                  <a:schemeClr val="dk1"/>
                </a:solidFill>
                <a:latin typeface="Fira Sans"/>
              </a:rPr>
              <a:t>u.a. auf diesen Kanälen</a:t>
            </a:r>
            <a:endParaRPr lang="de-DE" sz="1800" b="0" strike="noStrike" spc="-1">
              <a:solidFill>
                <a:srgbClr val="000000"/>
              </a:solidFill>
              <a:latin typeface="Calibri"/>
            </a:endParaRPr>
          </a:p>
        </p:txBody>
      </p:sp>
      <p:cxnSp>
        <p:nvCxnSpPr>
          <p:cNvPr id="157" name="Gerade Verbindung 21"/>
          <p:cNvCxnSpPr/>
          <p:nvPr/>
        </p:nvCxnSpPr>
        <p:spPr>
          <a:xfrm>
            <a:off x="11139480" y="2090520"/>
            <a:ext cx="720" cy="489960"/>
          </a:xfrm>
          <a:prstGeom prst="straightConnector1">
            <a:avLst/>
          </a:prstGeom>
          <a:ln w="28575">
            <a:solidFill>
              <a:srgbClr val="00B050"/>
            </a:solidFill>
            <a:round/>
            <a:headEnd type="arrow" w="med" len="med"/>
            <a:tailEnd type="arrow" w="med" len="med"/>
          </a:ln>
        </p:spPr>
      </p:cxnSp>
      <p:cxnSp>
        <p:nvCxnSpPr>
          <p:cNvPr id="158" name="Gerade Verbindung 78"/>
          <p:cNvCxnSpPr/>
          <p:nvPr/>
        </p:nvCxnSpPr>
        <p:spPr>
          <a:xfrm>
            <a:off x="6938280" y="2026440"/>
            <a:ext cx="720" cy="737280"/>
          </a:xfrm>
          <a:prstGeom prst="straightConnector1">
            <a:avLst/>
          </a:prstGeom>
          <a:ln w="28575">
            <a:solidFill>
              <a:srgbClr val="00B050"/>
            </a:solidFill>
            <a:round/>
            <a:headEnd type="arrow" w="med" len="med"/>
            <a:tailEnd type="arrow" w="med" len="med"/>
          </a:ln>
        </p:spPr>
      </p:cxnSp>
      <p:cxnSp>
        <p:nvCxnSpPr>
          <p:cNvPr id="159" name="Gerade Verbindung 79"/>
          <p:cNvCxnSpPr/>
          <p:nvPr/>
        </p:nvCxnSpPr>
        <p:spPr>
          <a:xfrm>
            <a:off x="4819320" y="2071440"/>
            <a:ext cx="720" cy="369720"/>
          </a:xfrm>
          <a:prstGeom prst="straightConnector1">
            <a:avLst/>
          </a:prstGeom>
          <a:ln w="28575">
            <a:solidFill>
              <a:srgbClr val="00B050"/>
            </a:solidFill>
            <a:round/>
            <a:headEnd type="arrow" w="med" len="med"/>
            <a:tailEnd type="arrow" w="med" len="med"/>
          </a:ln>
        </p:spPr>
      </p:cxnSp>
      <p:cxnSp>
        <p:nvCxnSpPr>
          <p:cNvPr id="160" name="Gerade Verbindung 82"/>
          <p:cNvCxnSpPr>
            <a:stCxn id="152" idx="2"/>
          </p:cNvCxnSpPr>
          <p:nvPr/>
        </p:nvCxnSpPr>
        <p:spPr>
          <a:xfrm>
            <a:off x="3215160" y="2033280"/>
            <a:ext cx="172440" cy="1655640"/>
          </a:xfrm>
          <a:prstGeom prst="straightConnector1">
            <a:avLst/>
          </a:prstGeom>
          <a:ln w="28575">
            <a:solidFill>
              <a:srgbClr val="00B050"/>
            </a:solidFill>
            <a:round/>
            <a:headEnd type="arrow" w="med" len="med"/>
            <a:tailEnd type="arrow" w="med" len="med"/>
          </a:ln>
        </p:spPr>
      </p:cxnSp>
      <p:cxnSp>
        <p:nvCxnSpPr>
          <p:cNvPr id="161" name="Gerade Verbindung 83"/>
          <p:cNvCxnSpPr/>
          <p:nvPr/>
        </p:nvCxnSpPr>
        <p:spPr>
          <a:xfrm>
            <a:off x="964080" y="2071440"/>
            <a:ext cx="720" cy="692280"/>
          </a:xfrm>
          <a:prstGeom prst="straightConnector1">
            <a:avLst/>
          </a:prstGeom>
          <a:ln w="28575">
            <a:solidFill>
              <a:srgbClr val="00B050"/>
            </a:solidFill>
            <a:round/>
            <a:headEnd type="arrow" w="med" len="med"/>
            <a:tailEnd type="arrow" w="med" len="med"/>
          </a:ln>
        </p:spPr>
      </p:cxnSp>
      <p:sp>
        <p:nvSpPr>
          <p:cNvPr id="162" name="Titel 1"/>
          <p:cNvSpPr/>
          <p:nvPr/>
        </p:nvSpPr>
        <p:spPr>
          <a:xfrm>
            <a:off x="8309880" y="4290120"/>
            <a:ext cx="11451960" cy="1324800"/>
          </a:xfrm>
          <a:prstGeom prst="rect">
            <a:avLst/>
          </a:prstGeom>
          <a:noFill/>
          <a:ln w="0">
            <a:noFill/>
          </a:ln>
        </p:spPr>
        <p:style>
          <a:lnRef idx="0">
            <a:scrgbClr r="0" g="0" b="0"/>
          </a:lnRef>
          <a:fillRef idx="0">
            <a:scrgbClr r="0" g="0" b="0"/>
          </a:fillRef>
          <a:effectRef idx="0">
            <a:scrgbClr r="0" g="0" b="0"/>
          </a:effectRef>
          <a:fontRef idx="minor"/>
        </p:style>
        <p:txBody>
          <a:bodyPr lIns="0" tIns="45000" rIns="90000" bIns="45000" anchor="ctr">
            <a:normAutofit/>
          </a:bodyPr>
          <a:lstStyle/>
          <a:p>
            <a:pPr defTabSz="914400">
              <a:lnSpc>
                <a:spcPct val="90000"/>
              </a:lnSpc>
            </a:pPr>
            <a:r>
              <a:rPr lang="de-DE" sz="1100" b="0" strike="noStrike" spc="-1">
                <a:solidFill>
                  <a:schemeClr val="lt1"/>
                </a:solidFill>
                <a:latin typeface="Fira Sans"/>
              </a:rPr>
              <a:t>Spotify</a:t>
            </a:r>
            <a:endParaRPr lang="de-DE" sz="1100" b="0" strike="noStrike" spc="-1">
              <a:solidFill>
                <a:srgbClr val="000000"/>
              </a:solidFill>
              <a:latin typeface="Calibri"/>
            </a:endParaRPr>
          </a:p>
        </p:txBody>
      </p:sp>
      <p:pic>
        <p:nvPicPr>
          <p:cNvPr id="163" name="Grafik 37" descr="Ein Bild, das Screenshot, Text, Schrift, Logo enthält.&#10;&#10;Automatisch generierte Beschreibung"/>
          <p:cNvPicPr/>
          <p:nvPr/>
        </p:nvPicPr>
        <p:blipFill>
          <a:blip r:embed="rId2"/>
          <a:stretch/>
        </p:blipFill>
        <p:spPr>
          <a:xfrm>
            <a:off x="4458960" y="2478240"/>
            <a:ext cx="1565640" cy="321840"/>
          </a:xfrm>
          <a:prstGeom prst="rect">
            <a:avLst/>
          </a:prstGeom>
          <a:ln w="0">
            <a:noFill/>
          </a:ln>
        </p:spPr>
      </p:pic>
      <p:cxnSp>
        <p:nvCxnSpPr>
          <p:cNvPr id="164" name="Gerade Verbindung 51"/>
          <p:cNvCxnSpPr/>
          <p:nvPr/>
        </p:nvCxnSpPr>
        <p:spPr>
          <a:xfrm>
            <a:off x="9443160" y="2081520"/>
            <a:ext cx="720" cy="720000"/>
          </a:xfrm>
          <a:prstGeom prst="straightConnector1">
            <a:avLst/>
          </a:prstGeom>
          <a:ln w="28575">
            <a:solidFill>
              <a:srgbClr val="00B050"/>
            </a:solidFill>
            <a:round/>
            <a:headEnd type="arrow" w="med" len="med"/>
            <a:tailEnd type="arrow" w="med" len="med"/>
          </a:ln>
        </p:spPr>
      </p:cxnSp>
      <p:pic>
        <p:nvPicPr>
          <p:cNvPr id="165" name="Grafik 9" descr="Ein Bild, das Text, Screenshot, Website, Webseite enthält.&#10;&#10;Automatisch generierte Beschreibung"/>
          <p:cNvPicPr/>
          <p:nvPr/>
        </p:nvPicPr>
        <p:blipFill>
          <a:blip r:embed="rId3"/>
          <a:stretch/>
        </p:blipFill>
        <p:spPr>
          <a:xfrm>
            <a:off x="40680" y="2763360"/>
            <a:ext cx="2705400" cy="1660320"/>
          </a:xfrm>
          <a:prstGeom prst="rect">
            <a:avLst/>
          </a:prstGeom>
          <a:ln w="0">
            <a:noFill/>
          </a:ln>
        </p:spPr>
      </p:pic>
      <p:pic>
        <p:nvPicPr>
          <p:cNvPr id="166" name="Grafik 15" descr="Ein Bild, das Text, Schrift, weiß, Grafiken enthält.&#10;&#10;Automatisch generierte Beschreibung"/>
          <p:cNvPicPr/>
          <p:nvPr/>
        </p:nvPicPr>
        <p:blipFill>
          <a:blip r:embed="rId4"/>
          <a:srcRect l="56184"/>
          <a:stretch/>
        </p:blipFill>
        <p:spPr>
          <a:xfrm>
            <a:off x="2746440" y="3688560"/>
            <a:ext cx="2008080" cy="901080"/>
          </a:xfrm>
          <a:prstGeom prst="rect">
            <a:avLst/>
          </a:prstGeom>
          <a:ln w="0">
            <a:noFill/>
          </a:ln>
        </p:spPr>
      </p:pic>
      <p:pic>
        <p:nvPicPr>
          <p:cNvPr id="167" name="Grafik 17" descr="Ein Bild, das Text, Schrift, weiß, Grafiken enthält.&#10;&#10;Automatisch generierte Beschreibung"/>
          <p:cNvPicPr/>
          <p:nvPr/>
        </p:nvPicPr>
        <p:blipFill>
          <a:blip r:embed="rId4"/>
          <a:srcRect l="23753" r="42945"/>
          <a:stretch/>
        </p:blipFill>
        <p:spPr>
          <a:xfrm>
            <a:off x="4488480" y="2824560"/>
            <a:ext cx="1526040" cy="901080"/>
          </a:xfrm>
          <a:prstGeom prst="rect">
            <a:avLst/>
          </a:prstGeom>
          <a:ln w="0">
            <a:noFill/>
          </a:ln>
        </p:spPr>
      </p:pic>
      <p:pic>
        <p:nvPicPr>
          <p:cNvPr id="168" name="Grafik 23" descr="Ein Bild, das Text, Schrift, weiß, Grafiken enthält.&#10;&#10;Automatisch generierte Beschreibung"/>
          <p:cNvPicPr/>
          <p:nvPr/>
        </p:nvPicPr>
        <p:blipFill>
          <a:blip r:embed="rId4"/>
          <a:srcRect r="76890"/>
          <a:stretch/>
        </p:blipFill>
        <p:spPr>
          <a:xfrm>
            <a:off x="465120" y="4424400"/>
            <a:ext cx="1311840" cy="1116360"/>
          </a:xfrm>
          <a:prstGeom prst="rect">
            <a:avLst/>
          </a:prstGeom>
          <a:ln w="0">
            <a:noFill/>
          </a:ln>
        </p:spPr>
      </p:pic>
      <p:pic>
        <p:nvPicPr>
          <p:cNvPr id="169" name="Grafik 28" descr="Ein Bild, das Text, Screenshot, Schrift, Marke enthält.&#10;&#10;Automatisch generierte Beschreibung"/>
          <p:cNvPicPr/>
          <p:nvPr/>
        </p:nvPicPr>
        <p:blipFill>
          <a:blip r:embed="rId5"/>
          <a:stretch/>
        </p:blipFill>
        <p:spPr>
          <a:xfrm>
            <a:off x="6135480" y="3020760"/>
            <a:ext cx="2422080" cy="1690200"/>
          </a:xfrm>
          <a:prstGeom prst="rect">
            <a:avLst/>
          </a:prstGeom>
          <a:ln w="0">
            <a:noFill/>
          </a:ln>
        </p:spPr>
      </p:pic>
      <p:pic>
        <p:nvPicPr>
          <p:cNvPr id="170" name="Grafik 32" descr="Ein Bild, das Schrift, Text, Design enthält.&#10;&#10;Automatisch generierte Beschreibung"/>
          <p:cNvPicPr/>
          <p:nvPr/>
        </p:nvPicPr>
        <p:blipFill>
          <a:blip r:embed="rId6"/>
          <a:stretch/>
        </p:blipFill>
        <p:spPr>
          <a:xfrm>
            <a:off x="2611800" y="4515840"/>
            <a:ext cx="2143080" cy="771840"/>
          </a:xfrm>
          <a:prstGeom prst="rect">
            <a:avLst/>
          </a:prstGeom>
          <a:ln w="0">
            <a:noFill/>
          </a:ln>
        </p:spPr>
      </p:pic>
      <p:pic>
        <p:nvPicPr>
          <p:cNvPr id="171" name="Grafik 34" descr="Ein Bild, das Text, Anzug, Mann, Screenshot enthält.&#10;&#10;Automatisch generierte Beschreibung"/>
          <p:cNvPicPr/>
          <p:nvPr/>
        </p:nvPicPr>
        <p:blipFill>
          <a:blip r:embed="rId7"/>
          <a:stretch/>
        </p:blipFill>
        <p:spPr>
          <a:xfrm>
            <a:off x="8502120" y="3096720"/>
            <a:ext cx="1993680" cy="3017160"/>
          </a:xfrm>
          <a:prstGeom prst="rect">
            <a:avLst/>
          </a:prstGeom>
          <a:ln w="0">
            <a:noFill/>
          </a:ln>
        </p:spPr>
      </p:pic>
      <p:pic>
        <p:nvPicPr>
          <p:cNvPr id="172" name="Grafik 35" descr="Ein Bild, das Text, Screenshot, Schrift enthält.&#10;&#10;Automatisch generierte Beschreibung"/>
          <p:cNvPicPr/>
          <p:nvPr/>
        </p:nvPicPr>
        <p:blipFill>
          <a:blip r:embed="rId8"/>
          <a:stretch/>
        </p:blipFill>
        <p:spPr>
          <a:xfrm>
            <a:off x="10571040" y="2784600"/>
            <a:ext cx="1579680" cy="11163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360000" y="360000"/>
            <a:ext cx="11471400" cy="132192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AT" sz="4400" b="1" strike="noStrike" spc="-1">
                <a:solidFill>
                  <a:schemeClr val="dk1"/>
                </a:solidFill>
                <a:latin typeface="Fira Sans Condensed"/>
              </a:rPr>
              <a:t>Laufende Neuigkeiten rund um die Gehaltsverhandlungen auf Radio GÖD</a:t>
            </a:r>
            <a:endParaRPr lang="de-DE" sz="4400" b="0" strike="noStrike" spc="-1">
              <a:solidFill>
                <a:srgbClr val="000000"/>
              </a:solidFill>
              <a:latin typeface="Calibri"/>
            </a:endParaRPr>
          </a:p>
        </p:txBody>
      </p:sp>
      <p:sp>
        <p:nvSpPr>
          <p:cNvPr id="174" name="PlaceHolder 2"/>
          <p:cNvSpPr>
            <a:spLocks noGrp="1"/>
          </p:cNvSpPr>
          <p:nvPr>
            <p:ph/>
          </p:nvPr>
        </p:nvSpPr>
        <p:spPr>
          <a:xfrm>
            <a:off x="360000" y="1800000"/>
            <a:ext cx="11069280" cy="3488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de-AT" sz="2800" b="1" strike="noStrike" spc="-1">
                <a:solidFill>
                  <a:schemeClr val="dk1"/>
                </a:solidFill>
                <a:latin typeface="Fira Sans"/>
              </a:rPr>
              <a:t>Wenn es die gewerkschaftliche Situation erfordert, berichtet Radio GÖD zu aktuellen Themen rund um den Öffentlichen Dienst.</a:t>
            </a:r>
            <a:endParaRPr lang="de-DE" sz="2800" b="0" strike="noStrike" spc="-1">
              <a:solidFill>
                <a:srgbClr val="000000"/>
              </a:solidFill>
              <a:latin typeface="Calibri"/>
            </a:endParaRPr>
          </a:p>
          <a:p>
            <a:pPr indent="0" defTabSz="914400">
              <a:lnSpc>
                <a:spcPct val="90000"/>
              </a:lnSpc>
              <a:spcBef>
                <a:spcPts val="1001"/>
              </a:spcBef>
              <a:buNone/>
              <a:tabLst>
                <a:tab pos="0" algn="l"/>
              </a:tabLst>
            </a:pPr>
            <a:r>
              <a:rPr lang="de-AT" sz="2800" b="0" strike="noStrike" spc="-1">
                <a:solidFill>
                  <a:schemeClr val="dk1"/>
                </a:solidFill>
                <a:latin typeface="Fira Sans"/>
              </a:rPr>
              <a:t>Außerdem spielt Radio GÖD die </a:t>
            </a:r>
            <a:r>
              <a:rPr lang="de-AT" sz="2800" b="1" strike="noStrike" spc="-1">
                <a:solidFill>
                  <a:schemeClr val="dk1"/>
                </a:solidFill>
                <a:latin typeface="Fira Sans"/>
              </a:rPr>
              <a:t>besten Pop- und Rockklassiker</a:t>
            </a:r>
            <a:r>
              <a:rPr lang="de-AT" sz="2800" b="0" strike="noStrike" spc="-1">
                <a:solidFill>
                  <a:schemeClr val="dk1"/>
                </a:solidFill>
                <a:latin typeface="Fira Sans"/>
              </a:rPr>
              <a:t> aller Zeiten – mit einer umfassenden Musikauswahl aus den 60er-, 70er- und 80er-Jahren. </a:t>
            </a:r>
            <a:r>
              <a:rPr lang="de-AT" sz="2800" b="1" strike="noStrike" spc="-1">
                <a:solidFill>
                  <a:schemeClr val="dk1"/>
                </a:solidFill>
                <a:latin typeface="Fira Sans"/>
              </a:rPr>
              <a:t>Ein für Österreich einzigartiges Format!</a:t>
            </a:r>
            <a:endParaRPr lang="de-DE" sz="2800" b="0" strike="noStrike" spc="-1">
              <a:solidFill>
                <a:srgbClr val="000000"/>
              </a:solidFill>
              <a:latin typeface="Calibri"/>
            </a:endParaRPr>
          </a:p>
          <a:p>
            <a:pPr indent="0" defTabSz="914400">
              <a:lnSpc>
                <a:spcPct val="90000"/>
              </a:lnSpc>
              <a:spcBef>
                <a:spcPts val="1001"/>
              </a:spcBef>
              <a:buNone/>
              <a:tabLst>
                <a:tab pos="0" algn="l"/>
              </a:tabLst>
            </a:pPr>
            <a:r>
              <a:rPr lang="de-AT" sz="2800" b="1" strike="noStrike" spc="-1">
                <a:solidFill>
                  <a:schemeClr val="dk1"/>
                </a:solidFill>
                <a:latin typeface="Fira Sans"/>
              </a:rPr>
              <a:t>Radio GÖD gibt es österreichweit auf DAB+ und als Internetradio.</a:t>
            </a:r>
            <a:endParaRPr lang="de-DE" sz="2800" b="0" strike="noStrike" spc="-1">
              <a:solidFill>
                <a:srgbClr val="000000"/>
              </a:solidFill>
              <a:latin typeface="Calibri"/>
            </a:endParaRPr>
          </a:p>
        </p:txBody>
      </p:sp>
      <p:pic>
        <p:nvPicPr>
          <p:cNvPr id="175" name="Grafik 4"/>
          <p:cNvPicPr/>
          <p:nvPr/>
        </p:nvPicPr>
        <p:blipFill>
          <a:blip r:embed="rId4"/>
          <a:stretch/>
        </p:blipFill>
        <p:spPr>
          <a:xfrm>
            <a:off x="9731160" y="360000"/>
            <a:ext cx="2100240" cy="899640"/>
          </a:xfrm>
          <a:prstGeom prst="rect">
            <a:avLst/>
          </a:prstGeom>
          <a:ln w="0">
            <a:noFill/>
          </a:ln>
        </p:spPr>
      </p:pic>
      <p:pic>
        <p:nvPicPr>
          <p:cNvPr id="176" name="Grafik 17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64360" y="5527440"/>
            <a:ext cx="1429920" cy="1429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62981" fill="hold"/>
                                        <p:tgtEl>
                                          <p:spTgt spid="17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p:nvPr>
        </p:nvSpPr>
        <p:spPr>
          <a:xfrm>
            <a:off x="3441240" y="2237760"/>
            <a:ext cx="8445600" cy="3016440"/>
          </a:xfrm>
          <a:prstGeom prst="rect">
            <a:avLst/>
          </a:prstGeom>
          <a:noFill/>
          <a:ln w="0">
            <a:noFill/>
          </a:ln>
        </p:spPr>
        <p:txBody>
          <a:bodyPr lIns="91440" tIns="45720" rIns="91440" bIns="45720" anchor="t">
            <a:noAutofit/>
          </a:bodyPr>
          <a:lstStyle/>
          <a:p>
            <a:pPr indent="0" defTabSz="914400">
              <a:lnSpc>
                <a:spcPct val="100000"/>
              </a:lnSpc>
              <a:spcBef>
                <a:spcPts val="1001"/>
              </a:spcBef>
              <a:buNone/>
              <a:tabLst>
                <a:tab pos="0" algn="l"/>
              </a:tabLst>
            </a:pPr>
            <a:r>
              <a:rPr lang="de-AT" sz="2400" b="1" u="sng" strike="noStrike" spc="-1">
                <a:solidFill>
                  <a:srgbClr val="1B2224"/>
                </a:solidFill>
                <a:uFillTx/>
                <a:latin typeface="Fira Sans"/>
              </a:rPr>
              <a:t>So einfach geht‘s:</a:t>
            </a:r>
            <a:endParaRPr lang="de-DE" sz="2400" b="0" strike="noStrike" spc="-1">
              <a:solidFill>
                <a:srgbClr val="000000"/>
              </a:solidFill>
              <a:latin typeface="Calibri"/>
            </a:endParaRPr>
          </a:p>
          <a:p>
            <a:pPr marL="457200" indent="-457200" defTabSz="914400">
              <a:lnSpc>
                <a:spcPct val="100000"/>
              </a:lnSpc>
              <a:spcBef>
                <a:spcPts val="1001"/>
              </a:spcBef>
              <a:buClr>
                <a:srgbClr val="1B2224"/>
              </a:buClr>
              <a:buFont typeface="Arial"/>
              <a:buAutoNum type="arabicPeriod"/>
              <a:tabLst>
                <a:tab pos="0" algn="l"/>
              </a:tabLst>
            </a:pPr>
            <a:r>
              <a:rPr lang="de-AT" sz="2400" b="0" strike="noStrike" spc="-1">
                <a:solidFill>
                  <a:srgbClr val="1B2224"/>
                </a:solidFill>
                <a:latin typeface="Fira Sans"/>
              </a:rPr>
              <a:t>Gehe in den App Store (iPhone) bzw. Google Play Store (Android) und suche nach „Radio GÖD". </a:t>
            </a:r>
            <a:endParaRPr lang="de-DE" sz="2400" b="0" strike="noStrike" spc="-1">
              <a:solidFill>
                <a:srgbClr val="000000"/>
              </a:solidFill>
              <a:latin typeface="Calibri"/>
            </a:endParaRPr>
          </a:p>
          <a:p>
            <a:pPr marL="457200" indent="-457200" defTabSz="914400">
              <a:lnSpc>
                <a:spcPct val="100000"/>
              </a:lnSpc>
              <a:spcBef>
                <a:spcPts val="1001"/>
              </a:spcBef>
              <a:buClr>
                <a:srgbClr val="1B2224"/>
              </a:buClr>
              <a:buFont typeface="Arial"/>
              <a:buAutoNum type="arabicPeriod"/>
              <a:tabLst>
                <a:tab pos="0" algn="l"/>
              </a:tabLst>
            </a:pPr>
            <a:r>
              <a:rPr lang="de-AT" sz="2400" b="0" strike="noStrike" spc="-1">
                <a:solidFill>
                  <a:srgbClr val="1B2224"/>
                </a:solidFill>
                <a:latin typeface="Fira Sans"/>
              </a:rPr>
              <a:t>2. Klicke auf „LADEN“ oder auf „INSTALLIEREN“, um die App auf das Smartphone herunterzuladen. </a:t>
            </a:r>
            <a:endParaRPr lang="de-DE" sz="2400" b="0" strike="noStrike" spc="-1">
              <a:solidFill>
                <a:srgbClr val="000000"/>
              </a:solidFill>
              <a:latin typeface="Calibri"/>
            </a:endParaRPr>
          </a:p>
          <a:p>
            <a:pPr marL="457200" indent="-457200" defTabSz="914400">
              <a:lnSpc>
                <a:spcPct val="100000"/>
              </a:lnSpc>
              <a:spcBef>
                <a:spcPts val="1001"/>
              </a:spcBef>
              <a:buClr>
                <a:srgbClr val="1B2224"/>
              </a:buClr>
              <a:buFont typeface="Arial"/>
              <a:buAutoNum type="arabicPeriod"/>
              <a:tabLst>
                <a:tab pos="0" algn="l"/>
              </a:tabLst>
            </a:pPr>
            <a:r>
              <a:rPr lang="de-AT" sz="2400" b="0" strike="noStrike" spc="-1">
                <a:solidFill>
                  <a:srgbClr val="1B2224"/>
                </a:solidFill>
                <a:latin typeface="Fira Sans"/>
              </a:rPr>
              <a:t>Wenn der Ladevorgang abgeschlossen ist, erscheint die App mit dem Namen „Radio GÖD“ bei den anderen Apps auf dem Startbildschirm. </a:t>
            </a:r>
            <a:endParaRPr lang="de-DE" sz="2400" b="0" strike="noStrike" spc="-1">
              <a:solidFill>
                <a:srgbClr val="000000"/>
              </a:solidFill>
              <a:latin typeface="Calibri"/>
            </a:endParaRPr>
          </a:p>
          <a:p>
            <a:pPr indent="0" defTabSz="914400">
              <a:lnSpc>
                <a:spcPct val="90000"/>
              </a:lnSpc>
              <a:spcBef>
                <a:spcPts val="1001"/>
              </a:spcBef>
              <a:buNone/>
              <a:tabLst>
                <a:tab pos="0" algn="l"/>
              </a:tabLst>
            </a:pPr>
            <a:endParaRPr lang="de-DE" sz="2500" b="0" strike="noStrike" spc="-1">
              <a:solidFill>
                <a:srgbClr val="000000"/>
              </a:solidFill>
              <a:latin typeface="Calibri"/>
            </a:endParaRPr>
          </a:p>
        </p:txBody>
      </p:sp>
      <p:pic>
        <p:nvPicPr>
          <p:cNvPr id="178" name="Grafik 4"/>
          <p:cNvPicPr/>
          <p:nvPr/>
        </p:nvPicPr>
        <p:blipFill>
          <a:blip r:embed="rId2"/>
          <a:stretch/>
        </p:blipFill>
        <p:spPr>
          <a:xfrm>
            <a:off x="9731160" y="360000"/>
            <a:ext cx="2100240" cy="899640"/>
          </a:xfrm>
          <a:prstGeom prst="rect">
            <a:avLst/>
          </a:prstGeom>
          <a:ln w="0">
            <a:noFill/>
          </a:ln>
        </p:spPr>
      </p:pic>
      <p:pic>
        <p:nvPicPr>
          <p:cNvPr id="179" name="Grafik 5"/>
          <p:cNvPicPr/>
          <p:nvPr/>
        </p:nvPicPr>
        <p:blipFill>
          <a:blip r:embed="rId3"/>
          <a:stretch/>
        </p:blipFill>
        <p:spPr>
          <a:xfrm>
            <a:off x="360000" y="2341800"/>
            <a:ext cx="3016440" cy="3016440"/>
          </a:xfrm>
          <a:prstGeom prst="rect">
            <a:avLst/>
          </a:prstGeom>
          <a:ln w="0">
            <a:noFill/>
          </a:ln>
        </p:spPr>
      </p:pic>
      <p:sp>
        <p:nvSpPr>
          <p:cNvPr id="180" name="PlaceHolder 2"/>
          <p:cNvSpPr>
            <a:spLocks noGrp="1"/>
          </p:cNvSpPr>
          <p:nvPr>
            <p:ph type="title"/>
          </p:nvPr>
        </p:nvSpPr>
        <p:spPr>
          <a:xfrm>
            <a:off x="360000" y="360000"/>
            <a:ext cx="11471400" cy="1321920"/>
          </a:xfrm>
          <a:prstGeom prst="rect">
            <a:avLst/>
          </a:prstGeom>
          <a:no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dk1"/>
                </a:solidFill>
                <a:latin typeface="Fira Sans Condensed ExtraBold"/>
              </a:rPr>
              <a:t>Die Radio GÖD-App mit Podcasts </a:t>
            </a:r>
            <a:endParaRPr lang="de-DE" sz="4400" b="0" strike="noStrike" spc="-1">
              <a:solidFill>
                <a:srgbClr val="000000"/>
              </a:solidFill>
              <a:latin typeface="Calibri"/>
            </a:endParaRPr>
          </a:p>
        </p:txBody>
      </p:sp>
      <p:sp>
        <p:nvSpPr>
          <p:cNvPr id="181" name="Textfeld 11"/>
          <p:cNvSpPr/>
          <p:nvPr/>
        </p:nvSpPr>
        <p:spPr>
          <a:xfrm>
            <a:off x="360000" y="1337400"/>
            <a:ext cx="1053252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AT" sz="2400" b="0" strike="noStrike" spc="-1">
                <a:solidFill>
                  <a:srgbClr val="1B2224"/>
                </a:solidFill>
                <a:latin typeface="Fira Sans"/>
              </a:rPr>
              <a:t>Mit der Radio GÖD-App lassen sich auch von unterwegs die neuen Podcasts rund um die Gewerkschaftsthemen auf dem Handy empfangen! </a:t>
            </a:r>
            <a:endParaRPr lang="de-DE" sz="24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p:txBody>
      </p:sp>
      <p:pic>
        <p:nvPicPr>
          <p:cNvPr id="182" name="Grafik 3" descr="Ein Bild, das Text, Person, haltend, Frau enthält.&#10;&#10;Automatisch generierte Beschreibung"/>
          <p:cNvPicPr/>
          <p:nvPr/>
        </p:nvPicPr>
        <p:blipFill>
          <a:blip r:embed="rId4"/>
          <a:stretch/>
        </p:blipFill>
        <p:spPr>
          <a:xfrm>
            <a:off x="360000" y="2309400"/>
            <a:ext cx="3007080" cy="300708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360000" y="335160"/>
            <a:ext cx="11471400" cy="633240"/>
          </a:xfrm>
          <a:prstGeom prst="rect">
            <a:avLst/>
          </a:prstGeom>
          <a:noFill/>
          <a:ln w="0">
            <a:noFill/>
          </a:ln>
        </p:spPr>
        <p:txBody>
          <a:bodyPr lIns="0" tIns="45720" rIns="91440" bIns="45720" anchor="ctr">
            <a:normAutofit fontScale="90000"/>
          </a:bodyPr>
          <a:lstStyle/>
          <a:p>
            <a:pPr indent="0" algn="ctr" defTabSz="914400">
              <a:lnSpc>
                <a:spcPct val="90000"/>
              </a:lnSpc>
              <a:buNone/>
              <a:tabLst>
                <a:tab pos="0" algn="l"/>
              </a:tabLst>
            </a:pPr>
            <a:r>
              <a:rPr lang="de-AT" sz="2800" b="1" strike="noStrike" spc="-1">
                <a:solidFill>
                  <a:srgbClr val="000000"/>
                </a:solidFill>
                <a:latin typeface="Fira Sans"/>
              </a:rPr>
              <a:t>All das würde stillstehen, wenn es den Öffentlichen Dienst nicht gäbe.</a:t>
            </a:r>
            <a:br>
              <a:rPr sz="2800"/>
            </a:br>
            <a:r>
              <a:rPr lang="de-AT" sz="2800" b="1" strike="noStrike" spc="-1">
                <a:solidFill>
                  <a:srgbClr val="000000"/>
                </a:solidFill>
                <a:latin typeface="Fira Sans"/>
              </a:rPr>
              <a:t>Videokampagne der GÖD:</a:t>
            </a:r>
            <a:endParaRPr lang="de-DE" sz="2800" b="0" strike="noStrike" spc="-1">
              <a:solidFill>
                <a:srgbClr val="000000"/>
              </a:solidFill>
              <a:latin typeface="Calibri"/>
            </a:endParaRPr>
          </a:p>
        </p:txBody>
      </p:sp>
      <p:sp>
        <p:nvSpPr>
          <p:cNvPr id="3" name="PlaceHolder 2"/>
          <p:cNvSpPr>
            <a:spLocks noGrp="1"/>
          </p:cNvSpPr>
          <p:nvPr>
            <p:ph type="sldNum" idx="29"/>
          </p:nvPr>
        </p:nvSpPr>
        <p:spPr/>
        <p:txBody>
          <a:bodyPr/>
          <a:lstStyle/>
          <a:p>
            <a:fld id="{7D74D834-8A7F-4DFE-89AA-86C2E10DB604}" type="slidenum">
              <a:rPr/>
              <a:t>23</a:t>
            </a:fld>
            <a:endParaRPr/>
          </a:p>
        </p:txBody>
      </p:sp>
      <p:pic>
        <p:nvPicPr>
          <p:cNvPr id="2" name="Onlinemedien 1" title="Teaser Wenn es uns nicht gäbe 2024">
            <a:hlinkClick r:id="" action="ppaction://media"/>
            <a:extLst>
              <a:ext uri="{FF2B5EF4-FFF2-40B4-BE49-F238E27FC236}">
                <a16:creationId xmlns:a16="http://schemas.microsoft.com/office/drawing/2014/main" id="{97045118-9DC1-0810-07F8-86254F684A39}"/>
              </a:ext>
            </a:extLst>
          </p:cNvPr>
          <p:cNvPicPr>
            <a:picLocks noRot="1" noChangeAspect="1"/>
          </p:cNvPicPr>
          <p:nvPr>
            <a:videoFile r:link="rId1"/>
          </p:nvPr>
        </p:nvPicPr>
        <p:blipFill>
          <a:blip r:embed="rId3"/>
          <a:stretch>
            <a:fillRect/>
          </a:stretch>
        </p:blipFill>
        <p:spPr>
          <a:xfrm>
            <a:off x="2263847" y="1270210"/>
            <a:ext cx="7663705" cy="4317580"/>
          </a:xfrm>
          <a:prstGeom prst="rect">
            <a:avLst/>
          </a:prstGeom>
        </p:spPr>
      </p:pic>
      <p:sp>
        <p:nvSpPr>
          <p:cNvPr id="4" name="Textfeld 3">
            <a:extLst>
              <a:ext uri="{FF2B5EF4-FFF2-40B4-BE49-F238E27FC236}">
                <a16:creationId xmlns:a16="http://schemas.microsoft.com/office/drawing/2014/main" id="{EA02D323-7295-6C2D-5FD0-DCEBD9E4B529}"/>
              </a:ext>
            </a:extLst>
          </p:cNvPr>
          <p:cNvSpPr txBox="1"/>
          <p:nvPr/>
        </p:nvSpPr>
        <p:spPr>
          <a:xfrm>
            <a:off x="4486355" y="6069830"/>
            <a:ext cx="3218688" cy="369332"/>
          </a:xfrm>
          <a:prstGeom prst="rect">
            <a:avLst/>
          </a:prstGeom>
          <a:noFill/>
        </p:spPr>
        <p:txBody>
          <a:bodyPr wrap="square" rtlCol="0">
            <a:spAutoFit/>
          </a:bodyPr>
          <a:lstStyle/>
          <a:p>
            <a:r>
              <a:rPr lang="de-AT" dirty="0"/>
              <a:t>https://vimeo.com/1022414818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
          <p:cNvSpPr/>
          <p:nvPr/>
        </p:nvSpPr>
        <p:spPr>
          <a:xfrm>
            <a:off x="908280" y="535320"/>
            <a:ext cx="6211800" cy="3177000"/>
          </a:xfrm>
          <a:prstGeom prst="rect">
            <a:avLst/>
          </a:prstGeom>
          <a:noFill/>
          <a:ln w="0">
            <a:noFill/>
          </a:ln>
        </p:spPr>
        <p:style>
          <a:lnRef idx="0">
            <a:scrgbClr r="0" g="0" b="0"/>
          </a:lnRef>
          <a:fillRef idx="0">
            <a:scrgbClr r="0" g="0" b="0"/>
          </a:fillRef>
          <a:effectRef idx="0">
            <a:scrgbClr r="0" g="0" b="0"/>
          </a:effectRef>
          <a:fontRef idx="minor"/>
        </p:style>
        <p:txBody>
          <a:bodyPr lIns="0" tIns="45000" rIns="90000" bIns="45000" anchor="ctr">
            <a:normAutofit/>
          </a:bodyPr>
          <a:lstStyle/>
          <a:p>
            <a:pPr defTabSz="914400">
              <a:lnSpc>
                <a:spcPct val="90000"/>
              </a:lnSpc>
            </a:pPr>
            <a:r>
              <a:rPr lang="de-DE" sz="4400" b="0" strike="noStrike" spc="-1">
                <a:solidFill>
                  <a:schemeClr val="lt1"/>
                </a:solidFill>
                <a:latin typeface="Fira Sans Condensed ExtraBold"/>
              </a:rPr>
              <a:t>Vielen Dank für die Aufmerksamkeit!</a:t>
            </a:r>
            <a:endParaRPr lang="de-DE" sz="4400" b="0" strike="noStrike" spc="-1">
              <a:solidFill>
                <a:srgbClr val="000000"/>
              </a:solidFill>
              <a:latin typeface="Calibri"/>
            </a:endParaRPr>
          </a:p>
        </p:txBody>
      </p:sp>
      <p:sp>
        <p:nvSpPr>
          <p:cNvPr id="2" name="PlaceHolder 1"/>
          <p:cNvSpPr>
            <a:spLocks noGrp="1"/>
          </p:cNvSpPr>
          <p:nvPr>
            <p:ph type="sldNum" idx="32"/>
          </p:nvPr>
        </p:nvSpPr>
        <p:spPr/>
        <p:txBody>
          <a:bodyPr/>
          <a:lstStyle/>
          <a:p>
            <a:fld id="{1E24E03A-5A1D-4120-9E88-DEC47E0D9931}" type="slidenum">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el 1"/>
          <p:cNvSpPr/>
          <p:nvPr/>
        </p:nvSpPr>
        <p:spPr>
          <a:xfrm>
            <a:off x="360000" y="360000"/>
            <a:ext cx="11451960" cy="1324800"/>
          </a:xfrm>
          <a:prstGeom prst="rect">
            <a:avLst/>
          </a:prstGeom>
          <a:noFill/>
          <a:ln w="0">
            <a:noFill/>
          </a:ln>
        </p:spPr>
        <p:style>
          <a:lnRef idx="0">
            <a:scrgbClr r="0" g="0" b="0"/>
          </a:lnRef>
          <a:fillRef idx="0">
            <a:scrgbClr r="0" g="0" b="0"/>
          </a:fillRef>
          <a:effectRef idx="0">
            <a:scrgbClr r="0" g="0" b="0"/>
          </a:effectRef>
          <a:fontRef idx="minor"/>
        </p:style>
        <p:txBody>
          <a:bodyPr lIns="0" tIns="45000" rIns="90000" bIns="45000" anchor="ctr">
            <a:normAutofit/>
          </a:bodyPr>
          <a:lstStyle/>
          <a:p>
            <a:pPr defTabSz="914400">
              <a:lnSpc>
                <a:spcPct val="90000"/>
              </a:lnSpc>
              <a:spcAft>
                <a:spcPts val="601"/>
              </a:spcAft>
            </a:pPr>
            <a:r>
              <a:rPr lang="de-DE" sz="4100" b="1" strike="noStrike" spc="-1">
                <a:solidFill>
                  <a:schemeClr val="dk1"/>
                </a:solidFill>
                <a:latin typeface="Fira Sans Condensed ExtraBold"/>
              </a:rPr>
              <a:t>Warum finden die jährlichen Gehaltsverhandlungen im Öffentlichen Dienst immer im Herbst statt?</a:t>
            </a:r>
            <a:endParaRPr lang="de-DE" sz="4100" b="0" strike="noStrike" spc="-1">
              <a:solidFill>
                <a:srgbClr val="000000"/>
              </a:solidFill>
              <a:latin typeface="Calibri"/>
            </a:endParaRPr>
          </a:p>
        </p:txBody>
      </p:sp>
      <p:sp>
        <p:nvSpPr>
          <p:cNvPr id="111" name="Content Placeholder 2"/>
          <p:cNvSpPr/>
          <p:nvPr/>
        </p:nvSpPr>
        <p:spPr>
          <a:xfrm>
            <a:off x="360000" y="1825560"/>
            <a:ext cx="5659200" cy="346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228600" defTabSz="914400">
              <a:lnSpc>
                <a:spcPct val="90000"/>
              </a:lnSpc>
              <a:spcBef>
                <a:spcPts val="1001"/>
              </a:spcBef>
              <a:buClr>
                <a:srgbClr val="1A2124"/>
              </a:buClr>
              <a:buFont typeface="Arial"/>
              <a:buChar char="•"/>
            </a:pPr>
            <a:r>
              <a:rPr lang="de-DE" sz="2400" b="0" strike="noStrike" spc="-1">
                <a:solidFill>
                  <a:schemeClr val="dk1"/>
                </a:solidFill>
                <a:latin typeface="Fira Sans Condensed"/>
              </a:rPr>
              <a:t>Die Gehaltsabschlüsse werden in aller Regel – so auch 2023 für 2024 – für eine Laufzeit von 12 Monaten abgeschlossen, und Vereinbarungen sind einzuhalten. Das ist einer der Grundpfeiler einer funktionierenden Sozialpartnerschaft. </a:t>
            </a:r>
            <a:endParaRPr lang="de-DE" sz="2400" b="0" strike="noStrike" spc="-1">
              <a:solidFill>
                <a:srgbClr val="000000"/>
              </a:solidFill>
              <a:latin typeface="Calibri"/>
            </a:endParaRPr>
          </a:p>
          <a:p>
            <a:pPr marL="228600" indent="-228600" defTabSz="914400">
              <a:lnSpc>
                <a:spcPct val="90000"/>
              </a:lnSpc>
              <a:spcBef>
                <a:spcPts val="1001"/>
              </a:spcBef>
              <a:buClr>
                <a:srgbClr val="1A2124"/>
              </a:buClr>
              <a:buFont typeface="Arial"/>
              <a:buChar char="•"/>
            </a:pPr>
            <a:r>
              <a:rPr lang="de-DE" sz="2400" b="0" strike="noStrike" spc="-1">
                <a:solidFill>
                  <a:schemeClr val="dk1"/>
                </a:solidFill>
                <a:latin typeface="Fira Sans Condensed"/>
              </a:rPr>
              <a:t>Die Verhandlungen müssen daher zeitnah beginnen, um ein neues Abkommen ab</a:t>
            </a:r>
            <a:br>
              <a:rPr sz="2400"/>
            </a:br>
            <a:r>
              <a:rPr lang="de-DE" sz="2400" b="0" strike="noStrike" spc="-1">
                <a:solidFill>
                  <a:schemeClr val="dk1"/>
                </a:solidFill>
                <a:latin typeface="Fira Sans Condensed"/>
              </a:rPr>
              <a:t>1. Januar 2025 zu gewährleisten.</a:t>
            </a:r>
            <a:endParaRPr lang="de-DE" sz="2400" b="0" strike="noStrike" spc="-1">
              <a:solidFill>
                <a:srgbClr val="000000"/>
              </a:solidFill>
              <a:latin typeface="Calibri"/>
            </a:endParaRPr>
          </a:p>
        </p:txBody>
      </p:sp>
      <p:pic>
        <p:nvPicPr>
          <p:cNvPr id="112" name="Grafik 5" descr="Ein Bild, das Im Haus, Kleidung, Mann, Person enthält.&#10;&#10;Automatisch generierte Beschreibung"/>
          <p:cNvPicPr/>
          <p:nvPr/>
        </p:nvPicPr>
        <p:blipFill>
          <a:blip r:embed="rId2"/>
          <a:srcRect l="17793" t="32890" r="24790" b="-3"/>
          <a:stretch/>
        </p:blipFill>
        <p:spPr>
          <a:xfrm>
            <a:off x="6967440" y="1850400"/>
            <a:ext cx="4332600" cy="3380400"/>
          </a:xfrm>
          <a:prstGeom prst="rect">
            <a:avLst/>
          </a:prstGeom>
          <a:ln w="0">
            <a:noFill/>
          </a:ln>
        </p:spPr>
      </p:pic>
      <p:sp>
        <p:nvSpPr>
          <p:cNvPr id="113" name="PlaceHolder 1"/>
          <p:cNvSpPr>
            <a:spLocks noGrp="1"/>
          </p:cNvSpPr>
          <p:nvPr>
            <p:ph type="sldNum" idx="46"/>
          </p:nvPr>
        </p:nvSpPr>
        <p:spPr>
          <a:xfrm>
            <a:off x="10572840" y="6172200"/>
            <a:ext cx="1258200" cy="359280"/>
          </a:xfrm>
          <a:prstGeom prst="rect">
            <a:avLst/>
          </a:prstGeom>
          <a:noFill/>
          <a:ln w="0">
            <a:noFill/>
          </a:ln>
        </p:spPr>
        <p:txBody>
          <a:bodyPr lIns="0" tIns="0" rIns="0" bIns="0" anchor="b">
            <a:normAutofit/>
          </a:bodyPr>
          <a:lstStyle>
            <a:lvl1pPr indent="0" algn="r" defTabSz="914400">
              <a:lnSpc>
                <a:spcPct val="100000"/>
              </a:lnSpc>
              <a:spcAft>
                <a:spcPts val="601"/>
              </a:spcAft>
              <a:buNone/>
              <a:tabLst>
                <a:tab pos="0" algn="l"/>
              </a:tabLst>
              <a:defRPr lang="de-DE" sz="1200" b="0" strike="noStrike" spc="-1">
                <a:solidFill>
                  <a:schemeClr val="dk1"/>
                </a:solidFill>
                <a:latin typeface="Fira Sans"/>
              </a:defRPr>
            </a:lvl1pPr>
          </a:lstStyle>
          <a:p>
            <a:pPr indent="0" algn="r" defTabSz="914400">
              <a:lnSpc>
                <a:spcPct val="100000"/>
              </a:lnSpc>
              <a:spcAft>
                <a:spcPts val="601"/>
              </a:spcAft>
              <a:buNone/>
              <a:tabLst>
                <a:tab pos="0" algn="l"/>
              </a:tabLst>
            </a:pPr>
            <a:fld id="{09EBE05A-924B-4372-869F-84B26CEDBB2B}" type="slidenum">
              <a:rPr lang="de-DE" sz="1200" b="0" strike="noStrike" spc="-1">
                <a:solidFill>
                  <a:schemeClr val="dk1"/>
                </a:solidFill>
                <a:latin typeface="Fira Sans"/>
              </a:rPr>
              <a:t>3</a:t>
            </a:fld>
            <a:endParaRPr lang="de-DE" sz="1200" b="0" strike="noStrike" spc="-1">
              <a:solidFill>
                <a:srgbClr val="000000"/>
              </a:solidFill>
              <a:latin typeface="Calibri"/>
            </a:endParaRPr>
          </a:p>
        </p:txBody>
      </p:sp>
      <p:sp>
        <p:nvSpPr>
          <p:cNvPr id="114" name="Content Placeholder 2"/>
          <p:cNvSpPr/>
          <p:nvPr/>
        </p:nvSpPr>
        <p:spPr>
          <a:xfrm>
            <a:off x="6967440" y="5233320"/>
            <a:ext cx="5659200" cy="346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de-DE" sz="1200" b="0" strike="noStrike" spc="-1">
                <a:solidFill>
                  <a:schemeClr val="dk1"/>
                </a:solidFill>
                <a:latin typeface="Fira Sans Condensed"/>
              </a:rPr>
              <a:t>Foto von den Gehaltsverhandlungen für das Jahr 2024 © Andi Bruckner</a:t>
            </a:r>
            <a:endParaRPr lang="de-DE" sz="1200" b="0" strike="noStrike" spc="-1">
              <a:solidFill>
                <a:srgbClr val="000000"/>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360000" y="360000"/>
            <a:ext cx="11556360" cy="1324800"/>
          </a:xfrm>
          <a:prstGeom prst="rect">
            <a:avLst/>
          </a:prstGeom>
          <a:solidFill>
            <a:srgbClr val="497383"/>
          </a:solidFill>
          <a:ln w="0">
            <a:noFill/>
          </a:ln>
        </p:spPr>
        <p:txBody>
          <a:bodyPr lIns="0" tIns="45720" rIns="91440" bIns="45720" anchor="ctr">
            <a:normAutofit/>
          </a:bodyPr>
          <a:lstStyle/>
          <a:p>
            <a:pPr indent="0" defTabSz="914400">
              <a:lnSpc>
                <a:spcPct val="90000"/>
              </a:lnSpc>
              <a:buNone/>
              <a:tabLst>
                <a:tab pos="0" algn="l"/>
              </a:tabLst>
            </a:pPr>
            <a:r>
              <a:rPr lang="de-DE" sz="4400" b="0" strike="noStrike" spc="-1">
                <a:solidFill>
                  <a:schemeClr val="lt1"/>
                </a:solidFill>
                <a:latin typeface="Fira Sans Condensed ExtraBold"/>
              </a:rPr>
              <a:t> So laufen Gehaltsverhandlungen im Regelfall ab:</a:t>
            </a:r>
            <a:endParaRPr lang="de-DE" sz="4400" b="0" strike="noStrike" spc="-1">
              <a:solidFill>
                <a:srgbClr val="FFFFFF"/>
              </a:solidFill>
              <a:latin typeface="Calibri"/>
            </a:endParaRPr>
          </a:p>
        </p:txBody>
      </p:sp>
      <p:sp>
        <p:nvSpPr>
          <p:cNvPr id="116" name="PlaceHolder 2"/>
          <p:cNvSpPr>
            <a:spLocks noGrp="1"/>
          </p:cNvSpPr>
          <p:nvPr>
            <p:ph/>
          </p:nvPr>
        </p:nvSpPr>
        <p:spPr>
          <a:xfrm>
            <a:off x="360000" y="1838880"/>
            <a:ext cx="11831400" cy="3924360"/>
          </a:xfrm>
          <a:prstGeom prst="rect">
            <a:avLst/>
          </a:prstGeom>
          <a:noFill/>
          <a:ln w="0">
            <a:noFill/>
          </a:ln>
        </p:spPr>
        <p:txBody>
          <a:bodyPr lIns="91440" tIns="45720" rIns="91440" bIns="45720" anchor="t">
            <a:normAutofit fontScale="92500" lnSpcReduction="20000"/>
          </a:bodyPr>
          <a:lstStyle/>
          <a:p>
            <a:pPr marL="228600" indent="-228600" defTabSz="914400">
              <a:lnSpc>
                <a:spcPct val="100000"/>
              </a:lnSpc>
              <a:spcBef>
                <a:spcPts val="1001"/>
              </a:spcBef>
              <a:buClr>
                <a:srgbClr val="000000"/>
              </a:buClr>
              <a:buFont typeface="Arial"/>
              <a:buChar char="•"/>
            </a:pPr>
            <a:r>
              <a:rPr lang="de-AT" sz="2600" b="1" strike="noStrike" spc="-1">
                <a:solidFill>
                  <a:srgbClr val="000000"/>
                </a:solidFill>
                <a:latin typeface="Fira Sans Condensed"/>
              </a:rPr>
              <a:t>Erster Schritt: </a:t>
            </a:r>
            <a:r>
              <a:rPr lang="de-AT" sz="2600" b="0" strike="noStrike" spc="-1">
                <a:solidFill>
                  <a:srgbClr val="000000"/>
                </a:solidFill>
                <a:latin typeface="Fira Sans Condensed"/>
              </a:rPr>
              <a:t>Forderung zur Aufnahme von Gehaltsverhandlungen Ende August bis Mitte September</a:t>
            </a:r>
            <a:endParaRPr lang="de-DE" sz="2600" b="0" strike="noStrike" spc="-1">
              <a:solidFill>
                <a:srgbClr val="000000"/>
              </a:solidFill>
              <a:latin typeface="Calibri"/>
            </a:endParaRPr>
          </a:p>
          <a:p>
            <a:pPr marL="228600" indent="-228600" defTabSz="914400">
              <a:lnSpc>
                <a:spcPct val="100000"/>
              </a:lnSpc>
              <a:spcBef>
                <a:spcPts val="1001"/>
              </a:spcBef>
              <a:buClr>
                <a:srgbClr val="000000"/>
              </a:buClr>
              <a:buFont typeface="Arial"/>
              <a:buChar char="•"/>
            </a:pPr>
            <a:r>
              <a:rPr lang="de-DE" sz="2600" b="1" strike="noStrike" spc="-1">
                <a:solidFill>
                  <a:srgbClr val="000000"/>
                </a:solidFill>
                <a:latin typeface="Fira Sans Condensed"/>
              </a:rPr>
              <a:t>Verhandlungsteam Dienstgeber:</a:t>
            </a:r>
            <a:r>
              <a:rPr lang="de-DE" sz="2600" b="0" strike="noStrike" spc="-1">
                <a:solidFill>
                  <a:srgbClr val="000000"/>
                </a:solidFill>
                <a:latin typeface="Fira Sans Condensed"/>
              </a:rPr>
              <a:t> Leitung durch den für den Öffentlichen Dienst zuständigen BM Kogler, Finanzminister BM Brunner, hochrangige Mitarbeiter:innen aus den beiden Ministerien, Vertreter:innen der Länder, Städte und Gemeinden</a:t>
            </a:r>
            <a:endParaRPr lang="de-DE" sz="2600" b="0" strike="noStrike" spc="-1">
              <a:solidFill>
                <a:srgbClr val="000000"/>
              </a:solidFill>
              <a:latin typeface="Calibri"/>
            </a:endParaRPr>
          </a:p>
          <a:p>
            <a:pPr marL="228600" indent="-228600" defTabSz="914400">
              <a:lnSpc>
                <a:spcPct val="100000"/>
              </a:lnSpc>
              <a:spcBef>
                <a:spcPts val="1001"/>
              </a:spcBef>
              <a:buClr>
                <a:srgbClr val="000000"/>
              </a:buClr>
              <a:buFont typeface="Arial"/>
              <a:buChar char="•"/>
            </a:pPr>
            <a:r>
              <a:rPr lang="de-DE" sz="2600" b="1" strike="noStrike" spc="-1">
                <a:solidFill>
                  <a:srgbClr val="000000"/>
                </a:solidFill>
                <a:latin typeface="Fira Sans Condensed"/>
              </a:rPr>
              <a:t>Verhandlungsteam Dienstnehmer:innen:</a:t>
            </a:r>
            <a:r>
              <a:rPr lang="de-DE" sz="2600" b="0" strike="noStrike" spc="-1">
                <a:solidFill>
                  <a:srgbClr val="000000"/>
                </a:solidFill>
                <a:latin typeface="Fira Sans Condensed"/>
              </a:rPr>
              <a:t> Spitzenfunktionär:innen der GÖD unter der Leitung des Vorsitzenden Eckehard Quin, Spitzenfunktionär:innen der younion unter der Leitung des Vorsitzenden Christian Meidlinger</a:t>
            </a:r>
            <a:endParaRPr lang="de-DE" sz="2600" b="0" strike="noStrike" spc="-1">
              <a:solidFill>
                <a:srgbClr val="000000"/>
              </a:solidFill>
              <a:latin typeface="Calibri"/>
            </a:endParaRPr>
          </a:p>
          <a:p>
            <a:pPr marL="228600" indent="-228600" defTabSz="914400">
              <a:lnSpc>
                <a:spcPct val="100000"/>
              </a:lnSpc>
              <a:spcBef>
                <a:spcPts val="1001"/>
              </a:spcBef>
              <a:buClr>
                <a:srgbClr val="000000"/>
              </a:buClr>
              <a:buFont typeface="Arial"/>
              <a:buChar char="•"/>
            </a:pPr>
            <a:r>
              <a:rPr lang="de-AT" sz="2600" b="1" strike="noStrike" spc="-1">
                <a:solidFill>
                  <a:srgbClr val="000000"/>
                </a:solidFill>
                <a:latin typeface="Fira Sans Condensed"/>
              </a:rPr>
              <a:t>Ziel:</a:t>
            </a:r>
            <a:r>
              <a:rPr lang="de-AT" sz="2600" b="0" strike="noStrike" spc="-1">
                <a:solidFill>
                  <a:srgbClr val="000000"/>
                </a:solidFill>
                <a:latin typeface="Fira Sans Condensed"/>
              </a:rPr>
              <a:t> Aufnahme von Gehaltsverhandlungen für alle öffentlich Bediensteten ab Oktober</a:t>
            </a:r>
            <a:endParaRPr lang="de-DE" sz="2600" b="0" strike="noStrike" spc="-1">
              <a:solidFill>
                <a:srgbClr val="000000"/>
              </a:solidFill>
              <a:latin typeface="Calibri"/>
            </a:endParaRPr>
          </a:p>
          <a:p>
            <a:pPr indent="0" defTabSz="914400">
              <a:lnSpc>
                <a:spcPct val="100000"/>
              </a:lnSpc>
              <a:spcBef>
                <a:spcPts val="1001"/>
              </a:spcBef>
              <a:buNone/>
              <a:tabLst>
                <a:tab pos="0" algn="l"/>
              </a:tabLst>
            </a:pPr>
            <a:r>
              <a:rPr lang="de-AT" sz="2600" b="0" strike="noStrike" spc="-1">
                <a:solidFill>
                  <a:srgbClr val="000000"/>
                </a:solidFill>
                <a:latin typeface="Fira Sans Condensed"/>
              </a:rPr>
              <a:t>➡️ </a:t>
            </a:r>
            <a:r>
              <a:rPr lang="de-AT" sz="2600" b="1" strike="noStrike" spc="-1">
                <a:solidFill>
                  <a:srgbClr val="000000"/>
                </a:solidFill>
                <a:latin typeface="Fira Sans Condensed"/>
              </a:rPr>
              <a:t>Der Forderungsbrief wurde am 14. August 2024 übermittelt. Der Dienstgeber hatte ausreichend Zeit zur Aufnahme von Gehaltsverhandlungen!</a:t>
            </a:r>
            <a:endParaRPr lang="de-DE" sz="2600" b="0" strike="noStrike" spc="-1">
              <a:solidFill>
                <a:srgbClr val="000000"/>
              </a:solidFill>
              <a:latin typeface="Calibri"/>
            </a:endParaRPr>
          </a:p>
        </p:txBody>
      </p:sp>
      <p:sp>
        <p:nvSpPr>
          <p:cNvPr id="4" name="PlaceHolder 3"/>
          <p:cNvSpPr>
            <a:spLocks noGrp="1"/>
          </p:cNvSpPr>
          <p:nvPr>
            <p:ph type="sldNum" idx="38"/>
          </p:nvPr>
        </p:nvSpPr>
        <p:spPr/>
        <p:txBody>
          <a:bodyPr/>
          <a:lstStyle/>
          <a:p>
            <a:fld id="{9BFBACAF-08B1-408B-A4AD-121E3DE0568E}" type="slidenum">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Grafik 3" descr="Ein Bild, das Text, Im Haus, Tisch, Poster enthält.&#10;&#10;Automatisch generierte Beschreibung"/>
          <p:cNvPicPr/>
          <p:nvPr/>
        </p:nvPicPr>
        <p:blipFill>
          <a:blip r:embed="rId2"/>
          <a:stretch/>
        </p:blipFill>
        <p:spPr>
          <a:xfrm>
            <a:off x="0" y="0"/>
            <a:ext cx="10341360" cy="6878880"/>
          </a:xfrm>
          <a:prstGeom prst="rect">
            <a:avLst/>
          </a:prstGeom>
          <a:ln w="0">
            <a:noFill/>
          </a:ln>
        </p:spPr>
      </p:pic>
      <p:sp>
        <p:nvSpPr>
          <p:cNvPr id="2" name="PlaceHolder 1"/>
          <p:cNvSpPr>
            <a:spLocks noGrp="1"/>
          </p:cNvSpPr>
          <p:nvPr>
            <p:ph type="sldNum" idx="5"/>
          </p:nvPr>
        </p:nvSpPr>
        <p:spPr/>
        <p:txBody>
          <a:bodyPr/>
          <a:lstStyle/>
          <a:p>
            <a:fld id="{EC30AAF0-B621-4AD6-A533-1ABB5FBC447B}"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Content Placeholder 2"/>
          <p:cNvSpPr/>
          <p:nvPr/>
        </p:nvSpPr>
        <p:spPr>
          <a:xfrm>
            <a:off x="795240" y="1685520"/>
            <a:ext cx="8228880" cy="452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de-AT" sz="2400" b="1" strike="noStrike" spc="-1">
                <a:solidFill>
                  <a:schemeClr val="dk1"/>
                </a:solidFill>
                <a:latin typeface="Fira Sans Condensed"/>
              </a:rPr>
              <a:t>… eine nachhaltige Erhöhung der Gehälter, Monatsentgelte und Zulagen, um die Kaufkraft zu sichern und zu stärken.</a:t>
            </a:r>
            <a:endParaRPr lang="de-DE" sz="2400" b="0" strike="noStrike" spc="-1">
              <a:solidFill>
                <a:srgbClr val="000000"/>
              </a:solidFill>
              <a:latin typeface="Calibri"/>
            </a:endParaRPr>
          </a:p>
          <a:p>
            <a:pPr defTabSz="914400">
              <a:lnSpc>
                <a:spcPct val="90000"/>
              </a:lnSpc>
              <a:spcBef>
                <a:spcPts val="1001"/>
              </a:spcBef>
              <a:tabLst>
                <a:tab pos="0" algn="l"/>
              </a:tabLst>
            </a:pPr>
            <a:endParaRPr lang="de-DE" sz="2400" b="0" strike="noStrike" spc="-1">
              <a:solidFill>
                <a:srgbClr val="000000"/>
              </a:solidFill>
              <a:latin typeface="Calibri"/>
            </a:endParaRPr>
          </a:p>
          <a:p>
            <a:pPr defTabSz="914400">
              <a:lnSpc>
                <a:spcPct val="90000"/>
              </a:lnSpc>
              <a:spcBef>
                <a:spcPts val="1001"/>
              </a:spcBef>
              <a:tabLst>
                <a:tab pos="0" algn="l"/>
              </a:tabLst>
            </a:pPr>
            <a:r>
              <a:rPr lang="de-AT" sz="2400" b="0" strike="noStrike" spc="-1">
                <a:solidFill>
                  <a:schemeClr val="dk1"/>
                </a:solidFill>
                <a:latin typeface="Fira Sans Condensed"/>
              </a:rPr>
              <a:t>„Eine nachhaltige Gehaltserhöhung ist nicht nur eine Frage der Gerechtigkeit und Wertschätzung für unsere Kolleginnen und Kollegen, sondern auch entscheidend, um die Wettbewerbsfähigkeit des Staates bei der Gewinnung von qualifizierten Fach- und Nachwuchskräften zu sichern“, bekräftigt GÖD-Vorsitzender </a:t>
            </a:r>
            <a:r>
              <a:rPr lang="de-AT" sz="2400" b="1" strike="noStrike" spc="-1">
                <a:solidFill>
                  <a:schemeClr val="dk1"/>
                </a:solidFill>
                <a:latin typeface="Fira Sans Condensed"/>
              </a:rPr>
              <a:t>Eckehard Quin</a:t>
            </a:r>
            <a:r>
              <a:rPr lang="de-AT" sz="2400" b="0" strike="noStrike" spc="-1">
                <a:solidFill>
                  <a:schemeClr val="dk1"/>
                </a:solidFill>
                <a:latin typeface="Fira Sans Condensed"/>
              </a:rPr>
              <a:t>.</a:t>
            </a:r>
            <a:endParaRPr lang="de-DE" sz="2400" b="0" strike="noStrike" spc="-1">
              <a:solidFill>
                <a:srgbClr val="000000"/>
              </a:solidFill>
              <a:latin typeface="Calibri"/>
            </a:endParaRPr>
          </a:p>
        </p:txBody>
      </p:sp>
      <p:sp>
        <p:nvSpPr>
          <p:cNvPr id="119" name="PlaceHolder 1"/>
          <p:cNvSpPr>
            <a:spLocks noGrp="1"/>
          </p:cNvSpPr>
          <p:nvPr>
            <p:ph type="title"/>
          </p:nvPr>
        </p:nvSpPr>
        <p:spPr>
          <a:xfrm>
            <a:off x="896760" y="293760"/>
            <a:ext cx="11451960" cy="1324800"/>
          </a:xfrm>
          <a:prstGeom prst="rect">
            <a:avLst/>
          </a:prstGeom>
          <a:noFill/>
          <a:ln w="0">
            <a:noFill/>
          </a:ln>
        </p:spPr>
        <p:txBody>
          <a:bodyPr lIns="0" tIns="45720" rIns="91440" bIns="45720" anchor="b">
            <a:normAutofit/>
          </a:bodyPr>
          <a:lstStyle/>
          <a:p>
            <a:pPr indent="0" defTabSz="914400">
              <a:lnSpc>
                <a:spcPct val="90000"/>
              </a:lnSpc>
              <a:buNone/>
              <a:tabLst>
                <a:tab pos="0" algn="l"/>
              </a:tabLst>
            </a:pPr>
            <a:r>
              <a:rPr lang="de-DE" sz="6000" b="0" strike="noStrike" spc="-1">
                <a:solidFill>
                  <a:schemeClr val="dk1"/>
                </a:solidFill>
                <a:latin typeface="Fira Sans Condensed ExtraBold"/>
              </a:rPr>
              <a:t>Die GÖD fordert …</a:t>
            </a:r>
            <a:endParaRPr lang="de-DE" sz="6000" b="0" strike="noStrike" spc="-1">
              <a:solidFill>
                <a:srgbClr val="000000"/>
              </a:solidFill>
              <a:latin typeface="Calibri"/>
            </a:endParaRPr>
          </a:p>
        </p:txBody>
      </p:sp>
      <p:pic>
        <p:nvPicPr>
          <p:cNvPr id="120" name="Grafik 7" descr="Ein Bild, das Menschliches Gesicht, Mann, Person, Kleidung enthält.&#10;&#10;Automatisch generierte Beschreibung"/>
          <p:cNvPicPr/>
          <p:nvPr/>
        </p:nvPicPr>
        <p:blipFill>
          <a:blip r:embed="rId2"/>
          <a:srcRect l="37479" r="3821"/>
          <a:stretch/>
        </p:blipFill>
        <p:spPr>
          <a:xfrm>
            <a:off x="9024840" y="2938680"/>
            <a:ext cx="1917000" cy="2233080"/>
          </a:xfrm>
          <a:prstGeom prst="rect">
            <a:avLst/>
          </a:prstGeom>
          <a:ln w="0">
            <a:noFill/>
          </a:ln>
        </p:spPr>
      </p:pic>
      <p:sp>
        <p:nvSpPr>
          <p:cNvPr id="3" name="PlaceHolder 2"/>
          <p:cNvSpPr>
            <a:spLocks noGrp="1"/>
          </p:cNvSpPr>
          <p:nvPr>
            <p:ph type="sldNum" idx="35"/>
          </p:nvPr>
        </p:nvSpPr>
        <p:spPr/>
        <p:txBody>
          <a:bodyPr/>
          <a:lstStyle/>
          <a:p>
            <a:fld id="{35F04949-8257-45C6-B24C-E5012D28D869}"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360000" y="360000"/>
            <a:ext cx="11546280" cy="1324800"/>
          </a:xfrm>
          <a:prstGeom prst="rect">
            <a:avLst/>
          </a:prstGeom>
          <a:solidFill>
            <a:srgbClr val="497383"/>
          </a:solidFill>
          <a:ln w="0">
            <a:noFill/>
          </a:ln>
        </p:spPr>
        <p:txBody>
          <a:bodyPr lIns="0" tIns="45720" rIns="91440" bIns="45720" anchor="ctr">
            <a:noAutofit/>
          </a:bodyPr>
          <a:lstStyle/>
          <a:p>
            <a:pPr indent="0" defTabSz="914400">
              <a:lnSpc>
                <a:spcPct val="90000"/>
              </a:lnSpc>
              <a:buNone/>
              <a:tabLst>
                <a:tab pos="0" algn="l"/>
              </a:tabLst>
            </a:pPr>
            <a:r>
              <a:rPr lang="de-DE" sz="4400" b="0" strike="noStrike" spc="-1">
                <a:solidFill>
                  <a:schemeClr val="lt1"/>
                </a:solidFill>
                <a:latin typeface="Fira Sans Condensed ExtraBold"/>
              </a:rPr>
              <a:t> So laufen Gehaltsverhandlungen im Regelfall ab</a:t>
            </a:r>
            <a:endParaRPr lang="de-DE" sz="4400" b="0" strike="noStrike" spc="-1">
              <a:solidFill>
                <a:srgbClr val="FFFFFF"/>
              </a:solidFill>
              <a:latin typeface="Calibri"/>
            </a:endParaRPr>
          </a:p>
        </p:txBody>
      </p:sp>
      <p:sp>
        <p:nvSpPr>
          <p:cNvPr id="122" name="PlaceHolder 2"/>
          <p:cNvSpPr>
            <a:spLocks noGrp="1"/>
          </p:cNvSpPr>
          <p:nvPr>
            <p:ph/>
          </p:nvPr>
        </p:nvSpPr>
        <p:spPr>
          <a:xfrm>
            <a:off x="360000" y="1785960"/>
            <a:ext cx="11158560" cy="3968280"/>
          </a:xfrm>
          <a:prstGeom prst="rect">
            <a:avLst/>
          </a:prstGeom>
          <a:noFill/>
          <a:ln w="0">
            <a:noFill/>
          </a:ln>
        </p:spPr>
        <p:txBody>
          <a:bodyPr lIns="91440" tIns="45720" rIns="91440" bIns="45720" anchor="t">
            <a:normAutofit/>
          </a:bodyPr>
          <a:lstStyle/>
          <a:p>
            <a:pPr indent="0" defTabSz="914400">
              <a:lnSpc>
                <a:spcPct val="100000"/>
              </a:lnSpc>
              <a:spcBef>
                <a:spcPts val="1001"/>
              </a:spcBef>
              <a:buNone/>
              <a:tabLst>
                <a:tab pos="0" algn="l"/>
              </a:tabLst>
            </a:pPr>
            <a:r>
              <a:rPr lang="de-AT" sz="3200" b="1" strike="noStrike" spc="-1">
                <a:solidFill>
                  <a:srgbClr val="000000"/>
                </a:solidFill>
                <a:latin typeface="Fira Sans Black"/>
              </a:rPr>
              <a:t>Start der jährlichen Gehaltsverhandlungen Mitte Oktober</a:t>
            </a:r>
            <a:endParaRPr lang="de-DE" sz="3200" b="0" strike="noStrike" spc="-1">
              <a:solidFill>
                <a:srgbClr val="000000"/>
              </a:solidFill>
              <a:latin typeface="Calibri"/>
            </a:endParaRPr>
          </a:p>
          <a:p>
            <a:pPr marL="228600" indent="-228600" defTabSz="914400">
              <a:lnSpc>
                <a:spcPct val="100000"/>
              </a:lnSpc>
              <a:spcBef>
                <a:spcPts val="1001"/>
              </a:spcBef>
              <a:buClr>
                <a:srgbClr val="1A2124"/>
              </a:buClr>
              <a:buFont typeface="Arial"/>
              <a:buChar char="•"/>
              <a:tabLst>
                <a:tab pos="0" algn="l"/>
              </a:tabLst>
            </a:pPr>
            <a:r>
              <a:rPr lang="de-AT" sz="2400" b="1" strike="noStrike" spc="-1">
                <a:solidFill>
                  <a:schemeClr val="dk1"/>
                </a:solidFill>
                <a:latin typeface="Fira Sans Condensed"/>
              </a:rPr>
              <a:t>In der ersten Verhandlungsrunde: </a:t>
            </a:r>
            <a:r>
              <a:rPr lang="de-AT" sz="2400" b="0" strike="noStrike" spc="-1">
                <a:solidFill>
                  <a:schemeClr val="dk1"/>
                </a:solidFill>
                <a:latin typeface="Fira Sans Condensed"/>
              </a:rPr>
              <a:t>Präsentation der Wirtschaftsdaten durch das Institut für Höhere Studien (IHS) und das Wirtschaftsforschungsinstitut (WIFO).</a:t>
            </a:r>
            <a:endParaRPr lang="de-DE" sz="2400" b="0" strike="noStrike" spc="-1">
              <a:solidFill>
                <a:srgbClr val="000000"/>
              </a:solidFill>
              <a:latin typeface="Calibri"/>
            </a:endParaRPr>
          </a:p>
          <a:p>
            <a:pPr marL="228600" indent="-228600" defTabSz="914400">
              <a:lnSpc>
                <a:spcPct val="100000"/>
              </a:lnSpc>
              <a:spcBef>
                <a:spcPts val="1001"/>
              </a:spcBef>
              <a:buClr>
                <a:srgbClr val="1A2124"/>
              </a:buClr>
              <a:buFont typeface="Arial"/>
              <a:buChar char="•"/>
              <a:tabLst>
                <a:tab pos="0" algn="l"/>
              </a:tabLst>
            </a:pPr>
            <a:r>
              <a:rPr lang="de-AT" sz="2400" b="1" strike="noStrike" spc="-1">
                <a:solidFill>
                  <a:schemeClr val="dk1"/>
                </a:solidFill>
                <a:latin typeface="Fira Sans Condensed"/>
              </a:rPr>
              <a:t>Ausgangspunkt: </a:t>
            </a:r>
            <a:r>
              <a:rPr lang="de-AT" sz="2400" b="0" strike="noStrike" spc="-1">
                <a:solidFill>
                  <a:schemeClr val="dk1"/>
                </a:solidFill>
                <a:latin typeface="Fira Sans Condensed"/>
              </a:rPr>
              <a:t>rollierende Inflation (durchschnittliche Inflationsrate der Monate Oktober des Vorjahres bis September des laufenden Jahres), prognostiziertes Wirtschaftswachstum für das laufende Kalenderjahr</a:t>
            </a:r>
            <a:endParaRPr lang="de-DE" sz="2400" b="0" strike="noStrike" spc="-1">
              <a:solidFill>
                <a:srgbClr val="000000"/>
              </a:solidFill>
              <a:latin typeface="Calibri"/>
            </a:endParaRPr>
          </a:p>
          <a:p>
            <a:pPr marL="228600" indent="-228600" defTabSz="914400">
              <a:lnSpc>
                <a:spcPct val="100000"/>
              </a:lnSpc>
              <a:spcBef>
                <a:spcPts val="1001"/>
              </a:spcBef>
              <a:buClr>
                <a:srgbClr val="1A2124"/>
              </a:buClr>
              <a:buFont typeface="Arial"/>
              <a:buChar char="•"/>
              <a:tabLst>
                <a:tab pos="0" algn="l"/>
              </a:tabLst>
            </a:pPr>
            <a:r>
              <a:rPr lang="de-AT" sz="2400" b="1" strike="noStrike" spc="-1">
                <a:solidFill>
                  <a:schemeClr val="dk1"/>
                </a:solidFill>
                <a:latin typeface="Fira Sans Condensed"/>
              </a:rPr>
              <a:t>Ziel: </a:t>
            </a:r>
            <a:r>
              <a:rPr lang="de-AT" sz="2400" b="0" strike="noStrike" spc="-1">
                <a:solidFill>
                  <a:schemeClr val="dk1"/>
                </a:solidFill>
                <a:latin typeface="Fira Sans Condensed"/>
              </a:rPr>
              <a:t>Außerstreitstellen der wirtschaftlichen Rahmendaten (Inflationsrate und Wirtschaftswachstum)</a:t>
            </a:r>
            <a:endParaRPr lang="de-DE" sz="2400" b="0" strike="noStrike" spc="-1">
              <a:solidFill>
                <a:srgbClr val="000000"/>
              </a:solidFill>
              <a:latin typeface="Calibri"/>
            </a:endParaRPr>
          </a:p>
          <a:p>
            <a:pPr indent="0" defTabSz="914400">
              <a:lnSpc>
                <a:spcPct val="100000"/>
              </a:lnSpc>
              <a:spcBef>
                <a:spcPts val="1001"/>
              </a:spcBef>
              <a:buNone/>
              <a:tabLst>
                <a:tab pos="0" algn="l"/>
              </a:tabLst>
            </a:pPr>
            <a:endParaRPr lang="de-DE" sz="2400" b="0" strike="noStrike" spc="-1">
              <a:solidFill>
                <a:srgbClr val="000000"/>
              </a:solidFill>
              <a:latin typeface="Calibri"/>
            </a:endParaRPr>
          </a:p>
        </p:txBody>
      </p:sp>
      <p:sp>
        <p:nvSpPr>
          <p:cNvPr id="4" name="PlaceHolder 3"/>
          <p:cNvSpPr>
            <a:spLocks noGrp="1"/>
          </p:cNvSpPr>
          <p:nvPr>
            <p:ph type="sldNum" idx="38"/>
          </p:nvPr>
        </p:nvSpPr>
        <p:spPr/>
        <p:txBody>
          <a:bodyPr/>
          <a:lstStyle/>
          <a:p>
            <a:fld id="{59871FF4-01D4-4379-8EA8-987E994993A4}"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360000" y="360000"/>
            <a:ext cx="11566080" cy="1324800"/>
          </a:xfrm>
          <a:prstGeom prst="rect">
            <a:avLst/>
          </a:prstGeom>
          <a:solidFill>
            <a:srgbClr val="497383"/>
          </a:solidFill>
          <a:ln w="0">
            <a:noFill/>
          </a:ln>
        </p:spPr>
        <p:txBody>
          <a:bodyPr lIns="0" tIns="45720" rIns="91440" bIns="45720" anchor="ctr">
            <a:normAutofit/>
          </a:bodyPr>
          <a:lstStyle/>
          <a:p>
            <a:pPr indent="0" defTabSz="914400">
              <a:lnSpc>
                <a:spcPct val="90000"/>
              </a:lnSpc>
              <a:buNone/>
              <a:tabLst>
                <a:tab pos="0" algn="l"/>
              </a:tabLst>
            </a:pPr>
            <a:r>
              <a:rPr lang="de-DE" sz="4400" b="0" strike="noStrike" spc="-1">
                <a:solidFill>
                  <a:schemeClr val="lt1"/>
                </a:solidFill>
                <a:latin typeface="Fira Sans Condensed ExtraBold"/>
              </a:rPr>
              <a:t> So laufen Gehaltsverhandlungen im Regelfall ab</a:t>
            </a:r>
            <a:endParaRPr lang="de-DE" sz="4400" b="0" strike="noStrike" spc="-1">
              <a:solidFill>
                <a:srgbClr val="FFFFFF"/>
              </a:solidFill>
              <a:latin typeface="Calibri"/>
            </a:endParaRPr>
          </a:p>
        </p:txBody>
      </p:sp>
      <p:sp>
        <p:nvSpPr>
          <p:cNvPr id="124" name="PlaceHolder 2"/>
          <p:cNvSpPr>
            <a:spLocks noGrp="1"/>
          </p:cNvSpPr>
          <p:nvPr>
            <p:ph/>
          </p:nvPr>
        </p:nvSpPr>
        <p:spPr>
          <a:xfrm>
            <a:off x="360000" y="2256120"/>
            <a:ext cx="11158560" cy="349776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000000"/>
              </a:buClr>
              <a:buFont typeface="Arial"/>
              <a:buChar char="•"/>
            </a:pPr>
            <a:r>
              <a:rPr lang="de-AT" sz="2800" b="0" strike="noStrike" spc="-1">
                <a:solidFill>
                  <a:srgbClr val="000000"/>
                </a:solidFill>
                <a:latin typeface="Fira Sans Condensed"/>
              </a:rPr>
              <a:t>Weitere Verhandlungsrunden.</a:t>
            </a:r>
            <a:endParaRPr lang="de-DE" sz="28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pPr>
            <a:r>
              <a:rPr lang="de-AT" sz="2800" b="1" strike="noStrike" spc="-1">
                <a:solidFill>
                  <a:srgbClr val="000000"/>
                </a:solidFill>
                <a:latin typeface="Fira Sans Condensed"/>
              </a:rPr>
              <a:t>Ablauf:</a:t>
            </a:r>
            <a:r>
              <a:rPr lang="de-AT" sz="2800" b="0" strike="noStrike" spc="-1">
                <a:solidFill>
                  <a:srgbClr val="000000"/>
                </a:solidFill>
                <a:latin typeface="Fira Sans Condensed"/>
              </a:rPr>
              <a:t>  schrittweise Annäherung bei Verhandlungen in großen und kleinen Runden</a:t>
            </a:r>
            <a:endParaRPr lang="de-DE" sz="28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pPr>
            <a:r>
              <a:rPr lang="de-AT" sz="2800" b="1" strike="noStrike" spc="-1">
                <a:solidFill>
                  <a:srgbClr val="000000"/>
                </a:solidFill>
                <a:latin typeface="Fira Sans Condensed"/>
              </a:rPr>
              <a:t>Ziel:</a:t>
            </a:r>
            <a:r>
              <a:rPr lang="de-AT" sz="2800" b="0" strike="noStrike" spc="-1">
                <a:solidFill>
                  <a:srgbClr val="000000"/>
                </a:solidFill>
                <a:latin typeface="Fira Sans Condensed"/>
              </a:rPr>
              <a:t> Gehaltsabschluss, der mit 1.1.2025 in Kraft treten kann. Dafür ist eine Einigung Ende November erforderlich. Der Dienstgeber strebt das üblicherweise ebenfalls an, damit eine entsprechende Budgetplanung erfolgen kann.</a:t>
            </a: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67762BD6-CCDC-4967-8DA5-BC8DB14D81BA}" type="slidenum">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360000" y="360000"/>
            <a:ext cx="11566080" cy="1324800"/>
          </a:xfrm>
          <a:prstGeom prst="rect">
            <a:avLst/>
          </a:prstGeom>
          <a:solidFill>
            <a:srgbClr val="497383"/>
          </a:solidFill>
          <a:ln w="0">
            <a:noFill/>
          </a:ln>
        </p:spPr>
        <p:txBody>
          <a:bodyPr lIns="0" tIns="45720" rIns="91440" bIns="45720" anchor="ctr">
            <a:normAutofit/>
          </a:bodyPr>
          <a:lstStyle/>
          <a:p>
            <a:pPr indent="0" defTabSz="914400">
              <a:lnSpc>
                <a:spcPct val="90000"/>
              </a:lnSpc>
              <a:buNone/>
              <a:tabLst>
                <a:tab pos="0" algn="l"/>
              </a:tabLst>
            </a:pPr>
            <a:r>
              <a:rPr lang="de-DE" sz="4400" b="0" strike="noStrike" spc="-1">
                <a:solidFill>
                  <a:schemeClr val="lt1"/>
                </a:solidFill>
                <a:latin typeface="Fira Sans Condensed ExtraBold"/>
              </a:rPr>
              <a:t> So laufen Gehaltsverhandlungen im Regelfall ab</a:t>
            </a:r>
            <a:endParaRPr lang="de-DE" sz="4400" b="0" strike="noStrike" spc="-1">
              <a:solidFill>
                <a:srgbClr val="FFFFFF"/>
              </a:solidFill>
              <a:latin typeface="Calibri"/>
            </a:endParaRPr>
          </a:p>
        </p:txBody>
      </p:sp>
      <p:sp>
        <p:nvSpPr>
          <p:cNvPr id="126" name="PlaceHolder 2"/>
          <p:cNvSpPr>
            <a:spLocks noGrp="1"/>
          </p:cNvSpPr>
          <p:nvPr>
            <p:ph/>
          </p:nvPr>
        </p:nvSpPr>
        <p:spPr>
          <a:xfrm>
            <a:off x="360000" y="1785960"/>
            <a:ext cx="11158560" cy="396828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de-AT" sz="2800" b="1" strike="noStrike" spc="-1">
                <a:solidFill>
                  <a:srgbClr val="000000"/>
                </a:solidFill>
                <a:latin typeface="Fira Sans Condensed"/>
              </a:rPr>
              <a:t>Einigung und Abschluss der Verhandlungen</a:t>
            </a:r>
            <a:endParaRPr lang="de-DE" sz="28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tabLst>
                <a:tab pos="0" algn="l"/>
              </a:tabLst>
            </a:pPr>
            <a:r>
              <a:rPr lang="de-AT" sz="2400" b="0" strike="noStrike" spc="-1">
                <a:solidFill>
                  <a:srgbClr val="000000"/>
                </a:solidFill>
                <a:latin typeface="Fira Sans Condensed"/>
              </a:rPr>
              <a:t>Unterzeichnung des Gehaltsabkommens</a:t>
            </a:r>
            <a:endParaRPr lang="de-DE" sz="2400" b="0" strike="noStrike" spc="-1">
              <a:solidFill>
                <a:srgbClr val="000000"/>
              </a:solidFill>
              <a:latin typeface="Calibri"/>
            </a:endParaRPr>
          </a:p>
          <a:p>
            <a:pPr indent="0" defTabSz="914400">
              <a:lnSpc>
                <a:spcPct val="90000"/>
              </a:lnSpc>
              <a:spcBef>
                <a:spcPts val="1001"/>
              </a:spcBef>
              <a:buNone/>
              <a:tabLst>
                <a:tab pos="0" algn="l"/>
              </a:tabLst>
            </a:pPr>
            <a:br>
              <a:rPr sz="2800"/>
            </a:br>
            <a:r>
              <a:rPr lang="de-AT" sz="2800" b="1" strike="noStrike" spc="-1">
                <a:solidFill>
                  <a:srgbClr val="000000"/>
                </a:solidFill>
                <a:latin typeface="Fira Sans Condensed"/>
              </a:rPr>
              <a:t>Umsetzung durch Parlamentsbeschluss</a:t>
            </a:r>
            <a:endParaRPr lang="de-DE" sz="28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tabLst>
                <a:tab pos="0" algn="l"/>
              </a:tabLst>
            </a:pPr>
            <a:r>
              <a:rPr lang="de-AT" sz="2400" b="0" strike="noStrike" spc="-1">
                <a:solidFill>
                  <a:srgbClr val="000000"/>
                </a:solidFill>
                <a:latin typeface="Fira Sans Condensed"/>
              </a:rPr>
              <a:t>Beschluss im Nationalrat (Letzte NR-Sitzung dieses Jahres am 11./12. Dezember 2024.)</a:t>
            </a:r>
            <a:endParaRPr lang="de-DE" sz="24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tabLst>
                <a:tab pos="0" algn="l"/>
              </a:tabLst>
            </a:pPr>
            <a:r>
              <a:rPr lang="de-DE" sz="2400" b="0" strike="noStrike" spc="-1">
                <a:solidFill>
                  <a:srgbClr val="000000"/>
                </a:solidFill>
                <a:latin typeface="Fira Sans Condensed"/>
              </a:rPr>
              <a:t>Beschluss im Bundesrat (Letzte BR-Sitzung dieses Jahres am 18./19. Dezember 2024.)</a:t>
            </a:r>
            <a:endParaRPr lang="de-DE" sz="24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tabLst>
                <a:tab pos="0" algn="l"/>
              </a:tabLst>
            </a:pPr>
            <a:r>
              <a:rPr lang="de-AT" sz="2400" b="0" strike="noStrike" spc="-1">
                <a:solidFill>
                  <a:srgbClr val="000000"/>
                </a:solidFill>
                <a:latin typeface="Fira Sans Condensed"/>
              </a:rPr>
              <a:t>Veröffentlichung im Bundesgesetzblatt kurz vor Jahreswechsel.</a:t>
            </a:r>
            <a:endParaRPr lang="de-DE" sz="2400" b="0" strike="noStrike" spc="-1">
              <a:solidFill>
                <a:srgbClr val="000000"/>
              </a:solidFill>
              <a:latin typeface="Calibri"/>
            </a:endParaRPr>
          </a:p>
          <a:p>
            <a:pPr marL="228600" indent="-228600" defTabSz="914400">
              <a:lnSpc>
                <a:spcPct val="90000"/>
              </a:lnSpc>
              <a:spcBef>
                <a:spcPts val="1001"/>
              </a:spcBef>
              <a:buClr>
                <a:srgbClr val="000000"/>
              </a:buClr>
              <a:buFont typeface="Arial"/>
              <a:buChar char="•"/>
              <a:tabLst>
                <a:tab pos="0" algn="l"/>
              </a:tabLst>
            </a:pPr>
            <a:r>
              <a:rPr lang="de-AT" sz="2400" b="1" strike="noStrike" spc="-1">
                <a:solidFill>
                  <a:srgbClr val="000000"/>
                </a:solidFill>
                <a:latin typeface="Fira Sans Condensed"/>
              </a:rPr>
              <a:t>Ziel:</a:t>
            </a:r>
            <a:r>
              <a:rPr lang="de-AT" sz="2400" b="0" strike="noStrike" spc="-1">
                <a:solidFill>
                  <a:srgbClr val="000000"/>
                </a:solidFill>
                <a:latin typeface="Fira Sans Condensed"/>
              </a:rPr>
              <a:t> Sicherung der Kaufkraft für alle Kolleg:innen.</a:t>
            </a:r>
            <a:endParaRPr lang="de-DE" sz="2400" b="0" strike="noStrike" spc="-1">
              <a:solidFill>
                <a:srgbClr val="000000"/>
              </a:solidFill>
              <a:latin typeface="Calibri"/>
            </a:endParaRPr>
          </a:p>
          <a:p>
            <a:pPr indent="0" defTabSz="914400">
              <a:lnSpc>
                <a:spcPct val="90000"/>
              </a:lnSpc>
              <a:spcBef>
                <a:spcPts val="1001"/>
              </a:spcBef>
              <a:buNone/>
              <a:tabLst>
                <a:tab pos="0" algn="l"/>
              </a:tabLst>
            </a:pPr>
            <a:endParaRPr lang="de-DE" sz="2800" b="0" strike="noStrike" spc="-1">
              <a:solidFill>
                <a:srgbClr val="000000"/>
              </a:solidFill>
              <a:latin typeface="Calibri"/>
            </a:endParaRPr>
          </a:p>
        </p:txBody>
      </p:sp>
      <p:sp>
        <p:nvSpPr>
          <p:cNvPr id="4" name="PlaceHolder 3"/>
          <p:cNvSpPr>
            <a:spLocks noGrp="1"/>
          </p:cNvSpPr>
          <p:nvPr>
            <p:ph type="sldNum" idx="38"/>
          </p:nvPr>
        </p:nvSpPr>
        <p:spPr/>
        <p:txBody>
          <a:bodyPr/>
          <a:lstStyle/>
          <a:p>
            <a:fld id="{B3B9AFA4-6043-4D57-86B0-DA5B7E57AD15}" type="slidenum">
              <a:t>9</a:t>
            </a:fld>
            <a:endParaRPr/>
          </a:p>
        </p:txBody>
      </p:sp>
    </p:spTree>
  </p:cSld>
  <p:clrMapOvr>
    <a:masterClrMapping/>
  </p:clrMapOvr>
</p:sld>
</file>

<file path=ppt/theme/theme1.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GÖD Design</Template>
  <TotalTime>0</TotalTime>
  <Words>1006</Words>
  <Application>Microsoft Office PowerPoint</Application>
  <PresentationFormat>Breitbild</PresentationFormat>
  <Paragraphs>99</Paragraphs>
  <Slides>24</Slides>
  <Notes>0</Notes>
  <HiddenSlides>0</HiddenSlides>
  <MMClips>3</MMClips>
  <ScaleCrop>false</ScaleCrop>
  <HeadingPairs>
    <vt:vector size="6" baseType="variant">
      <vt:variant>
        <vt:lpstr>Verwendete Schriftarten</vt:lpstr>
      </vt:variant>
      <vt:variant>
        <vt:i4>8</vt:i4>
      </vt:variant>
      <vt:variant>
        <vt:lpstr>Design</vt:lpstr>
      </vt:variant>
      <vt:variant>
        <vt:i4>15</vt:i4>
      </vt:variant>
      <vt:variant>
        <vt:lpstr>Folientitel</vt:lpstr>
      </vt:variant>
      <vt:variant>
        <vt:i4>24</vt:i4>
      </vt:variant>
    </vt:vector>
  </HeadingPairs>
  <TitlesOfParts>
    <vt:vector size="47" baseType="lpstr">
      <vt:lpstr>Arial</vt:lpstr>
      <vt:lpstr>Calibri</vt:lpstr>
      <vt:lpstr>Fira Sans</vt:lpstr>
      <vt:lpstr>Fira Sans Black</vt:lpstr>
      <vt:lpstr>Fira Sans Condensed</vt:lpstr>
      <vt:lpstr>Fira Sans Condensed ExtraBold</vt:lpstr>
      <vt:lpstr>Symbol</vt:lpstr>
      <vt:lpstr>Wingdings</vt:lpstr>
      <vt:lpstr>GÖD Design</vt:lpstr>
      <vt:lpstr>GÖD Design</vt:lpstr>
      <vt:lpstr>GÖD Design</vt:lpstr>
      <vt:lpstr>GÖD Design</vt:lpstr>
      <vt:lpstr>GÖD Design</vt:lpstr>
      <vt:lpstr>GÖD Design</vt:lpstr>
      <vt:lpstr>GÖD Design</vt:lpstr>
      <vt:lpstr>GÖD Design</vt:lpstr>
      <vt:lpstr>GÖD Design</vt:lpstr>
      <vt:lpstr>GÖD Design</vt:lpstr>
      <vt:lpstr>GÖD Design</vt:lpstr>
      <vt:lpstr>GÖD Design</vt:lpstr>
      <vt:lpstr>GÖD Design</vt:lpstr>
      <vt:lpstr>GÖD Design</vt:lpstr>
      <vt:lpstr>GÖD Design</vt:lpstr>
      <vt:lpstr>Informationen zu den Gehaltsverhandlungen für 2025   11.11.2024:  Dienstgeber verweigert Gehaltsverhandlungen. Kampfmaßnahmen beschlossen!  </vt:lpstr>
      <vt:lpstr>PowerPoint-Präsentation</vt:lpstr>
      <vt:lpstr>PowerPoint-Präsentation</vt:lpstr>
      <vt:lpstr> So laufen Gehaltsverhandlungen im Regelfall ab:</vt:lpstr>
      <vt:lpstr>PowerPoint-Präsentation</vt:lpstr>
      <vt:lpstr>Die GÖD fordert …</vt:lpstr>
      <vt:lpstr> So laufen Gehaltsverhandlungen im Regelfall ab</vt:lpstr>
      <vt:lpstr> So laufen Gehaltsverhandlungen im Regelfall ab</vt:lpstr>
      <vt:lpstr> So laufen Gehaltsverhandlungen im Regelfall ab</vt:lpstr>
      <vt:lpstr> So laufen Gehaltsverhandlungen im Regelfall ab:</vt:lpstr>
      <vt:lpstr>PowerPoint-Präsentation</vt:lpstr>
      <vt:lpstr>Am 7. November 2024  beschloss die  GÖD-Bundeskonferenz  eine Resolution.</vt:lpstr>
      <vt:lpstr>Resolution im Überblick</vt:lpstr>
      <vt:lpstr>PowerPoint-Präsentation</vt:lpstr>
      <vt:lpstr>PowerPoint-Präsentation</vt:lpstr>
      <vt:lpstr>Wichtige Themen: Personalnot</vt:lpstr>
      <vt:lpstr>Wichtige Themen: Sozialpartnerschaft</vt:lpstr>
      <vt:lpstr>GÖD-Rechtsschutz</vt:lpstr>
      <vt:lpstr>Näheres zu den Hintergründen (7.11.2024): Interview mit GÖD-Vorsitzendem Eckehard Quin</vt:lpstr>
      <vt:lpstr>PowerPoint-Präsentation</vt:lpstr>
      <vt:lpstr>Laufende Neuigkeiten rund um die Gehaltsverhandlungen auf Radio GÖD</vt:lpstr>
      <vt:lpstr>Die Radio GÖD-App mit Podcasts </vt:lpstr>
      <vt:lpstr>All das würde stillstehen, wenn es den Öffentlichen Dienst nicht gäbe. Videokampagne der GÖD:</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hioffice2</dc:creator>
  <dc:description/>
  <cp:lastModifiedBy>Christoph Liebhart</cp:lastModifiedBy>
  <cp:revision>709</cp:revision>
  <cp:lastPrinted>2024-11-11T19:28:51Z</cp:lastPrinted>
  <dcterms:created xsi:type="dcterms:W3CDTF">2019-03-05T16:09:35Z</dcterms:created>
  <dcterms:modified xsi:type="dcterms:W3CDTF">2024-11-18T23:37:13Z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3</vt:r8>
  </property>
  <property fmtid="{D5CDD505-2E9C-101B-9397-08002B2CF9AE}" pid="3" name="PresentationFormat">
    <vt:lpwstr>Breitbild</vt:lpwstr>
  </property>
  <property fmtid="{D5CDD505-2E9C-101B-9397-08002B2CF9AE}" pid="4" name="Slides">
    <vt:r8>24</vt:r8>
  </property>
</Properties>
</file>